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77" r:id="rId1"/>
  </p:sldMasterIdLst>
  <p:notesMasterIdLst>
    <p:notesMasterId r:id="rId7"/>
  </p:notesMasterIdLst>
  <p:sldIdLst>
    <p:sldId id="256" r:id="rId2"/>
    <p:sldId id="257" r:id="rId3"/>
    <p:sldId id="262" r:id="rId4"/>
    <p:sldId id="281" r:id="rId5"/>
    <p:sldId id="268" r:id="rId6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1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rista Papac" initials="" lastIdx="2" clrIdx="0"/>
  <p:cmAuthor id="1" name="Yuko Green" initials="" lastIdx="2" clrIdx="1"/>
  <p:cmAuthor id="2" name="Elena Plexida" initials="EP" lastIdx="1" clrIdx="2">
    <p:extLst>
      <p:ext uri="{19B8F6BF-5375-455C-9EA6-DF929625EA0E}">
        <p15:presenceInfo xmlns:p15="http://schemas.microsoft.com/office/powerpoint/2012/main" userId="S::elena.plexida@icann.org::888ea0ed-41fb-45fc-9aea-c4ffabf4f6d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/>
    <p:restoredTop sz="89049"/>
  </p:normalViewPr>
  <p:slideViewPr>
    <p:cSldViewPr snapToGrid="0">
      <p:cViewPr varScale="1">
        <p:scale>
          <a:sx n="107" d="100"/>
          <a:sy n="107" d="100"/>
        </p:scale>
        <p:origin x="2008" y="160"/>
      </p:cViewPr>
      <p:guideLst>
        <p:guide orient="horz" pos="141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294658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1931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3" name="Google Shape;7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4968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dd20a891b5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gdd20a891b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2354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d802456b7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1" name="Google Shape;741;gd802456b7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5965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5" name="Google Shape;7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6549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icannorg" TargetMode="External"/><Relationship Id="rId13" Type="http://schemas.openxmlformats.org/officeDocument/2006/relationships/image" Target="../media/image18.png"/><Relationship Id="rId3" Type="http://schemas.openxmlformats.org/officeDocument/2006/relationships/hyperlink" Target="https://www.facebook.com/icannorg" TargetMode="External"/><Relationship Id="rId7" Type="http://schemas.openxmlformats.org/officeDocument/2006/relationships/image" Target="../media/image15.png"/><Relationship Id="rId12" Type="http://schemas.openxmlformats.org/officeDocument/2006/relationships/hyperlink" Target="https://www.flickr.com/photos/icann" TargetMode="External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soundcloud.com/icann" TargetMode="External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5" Type="http://schemas.openxmlformats.org/officeDocument/2006/relationships/image" Target="../media/image19.png"/><Relationship Id="rId10" Type="http://schemas.openxmlformats.org/officeDocument/2006/relationships/hyperlink" Target="https://www.linkedin.com/company/icann" TargetMode="External"/><Relationship Id="rId4" Type="http://schemas.openxmlformats.org/officeDocument/2006/relationships/hyperlink" Target="https://www.twitter.com/icann" TargetMode="External"/><Relationship Id="rId9" Type="http://schemas.openxmlformats.org/officeDocument/2006/relationships/image" Target="../media/image16.png"/><Relationship Id="rId14" Type="http://schemas.openxmlformats.org/officeDocument/2006/relationships/hyperlink" Target="https://www.youtube.com/user/ICANNnews" TargetMode="Externa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2 White">
  <p:cSld name="Cover 2 Whit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/>
          <p:nvPr/>
        </p:nvSpPr>
        <p:spPr>
          <a:xfrm>
            <a:off x="1811695" y="6101651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" name="Google Shape;30;p2"/>
          <p:cNvCxnSpPr/>
          <p:nvPr/>
        </p:nvCxnSpPr>
        <p:spPr>
          <a:xfrm rot="10800000">
            <a:off x="0" y="6124511"/>
            <a:ext cx="1790417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2"/>
          <p:cNvCxnSpPr/>
          <p:nvPr/>
        </p:nvCxnSpPr>
        <p:spPr>
          <a:xfrm rot="10800000">
            <a:off x="1878696" y="6124511"/>
            <a:ext cx="6693408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2"/>
          <p:cNvSpPr/>
          <p:nvPr/>
        </p:nvSpPr>
        <p:spPr>
          <a:xfrm flipH="1">
            <a:off x="8610117" y="6101651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2"/>
          <p:cNvSpPr/>
          <p:nvPr/>
        </p:nvSpPr>
        <p:spPr>
          <a:xfrm flipH="1">
            <a:off x="8610117" y="3470373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" name="Google Shape;34;p2"/>
          <p:cNvCxnSpPr/>
          <p:nvPr/>
        </p:nvCxnSpPr>
        <p:spPr>
          <a:xfrm rot="10800000">
            <a:off x="1834554" y="3552825"/>
            <a:ext cx="0" cy="2529961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" name="Google Shape;35;p2"/>
          <p:cNvSpPr/>
          <p:nvPr/>
        </p:nvSpPr>
        <p:spPr>
          <a:xfrm rot="-5400000">
            <a:off x="1834554" y="3494144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" name="Google Shape;36;p2"/>
          <p:cNvCxnSpPr/>
          <p:nvPr/>
        </p:nvCxnSpPr>
        <p:spPr>
          <a:xfrm rot="10800000">
            <a:off x="1895439" y="3494144"/>
            <a:ext cx="6691671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" name="Google Shape;37;p2"/>
          <p:cNvSpPr txBox="1">
            <a:spLocks noGrp="1"/>
          </p:cNvSpPr>
          <p:nvPr>
            <p:ph type="title"/>
          </p:nvPr>
        </p:nvSpPr>
        <p:spPr>
          <a:xfrm>
            <a:off x="2061883" y="761997"/>
            <a:ext cx="6382512" cy="253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body" idx="1"/>
          </p:nvPr>
        </p:nvSpPr>
        <p:spPr>
          <a:xfrm>
            <a:off x="2070848" y="4593844"/>
            <a:ext cx="6382512" cy="716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56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48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2"/>
          <p:cNvSpPr txBox="1">
            <a:spLocks noGrp="1"/>
          </p:cNvSpPr>
          <p:nvPr>
            <p:ph type="body" idx="2"/>
          </p:nvPr>
        </p:nvSpPr>
        <p:spPr>
          <a:xfrm>
            <a:off x="2070848" y="5301687"/>
            <a:ext cx="6382512" cy="273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56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48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Google Shape;40;p2"/>
          <p:cNvSpPr txBox="1">
            <a:spLocks noGrp="1"/>
          </p:cNvSpPr>
          <p:nvPr>
            <p:ph type="body" idx="3"/>
          </p:nvPr>
        </p:nvSpPr>
        <p:spPr>
          <a:xfrm>
            <a:off x="2070848" y="5584257"/>
            <a:ext cx="6382512" cy="403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56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48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2"/>
          <p:cNvSpPr txBox="1">
            <a:spLocks noGrp="1"/>
          </p:cNvSpPr>
          <p:nvPr>
            <p:ph type="body" idx="4"/>
          </p:nvPr>
        </p:nvSpPr>
        <p:spPr>
          <a:xfrm>
            <a:off x="2070848" y="3652549"/>
            <a:ext cx="6382500" cy="7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560"/>
              </a:spcBef>
              <a:spcAft>
                <a:spcPts val="0"/>
              </a:spcAft>
              <a:buClr>
                <a:srgbClr val="0B3458"/>
              </a:buClr>
              <a:buSzPts val="1800"/>
              <a:buChar char="–"/>
              <a:defRPr sz="1800" b="1" i="0" u="none" strike="noStrike" cap="none">
                <a:solidFill>
                  <a:srgbClr val="0B3458"/>
                </a:solidFill>
              </a:defRPr>
            </a:lvl2pPr>
            <a:lvl3pPr marL="1371600" marR="0" lvl="2" indent="-342900" algn="l" rtl="0">
              <a:spcBef>
                <a:spcPts val="480"/>
              </a:spcBef>
              <a:spcAft>
                <a:spcPts val="0"/>
              </a:spcAft>
              <a:buClr>
                <a:srgbClr val="0B3458"/>
              </a:buClr>
              <a:buSzPts val="1800"/>
              <a:buChar char="•"/>
              <a:defRPr sz="1800" b="1" i="0" u="none" strike="noStrike" cap="none">
                <a:solidFill>
                  <a:srgbClr val="0B3458"/>
                </a:solidFill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Char char="–"/>
              <a:defRPr sz="1800" b="1" i="0" u="none" strike="noStrike" cap="none">
                <a:solidFill>
                  <a:srgbClr val="0B3458"/>
                </a:solidFill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Char char="»"/>
              <a:defRPr sz="1800" b="1" i="0" u="none" strike="noStrike" cap="none">
                <a:solidFill>
                  <a:srgbClr val="0B3458"/>
                </a:solidFill>
              </a:defRPr>
            </a:lvl5pPr>
            <a:lvl6pPr marL="2743200" marR="0" lvl="5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Char char="•"/>
              <a:defRPr sz="1800" b="1" i="0" u="none" strike="noStrike" cap="none">
                <a:solidFill>
                  <a:srgbClr val="0B3458"/>
                </a:solidFill>
              </a:defRPr>
            </a:lvl6pPr>
            <a:lvl7pPr marL="3200400" marR="0" lvl="6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Char char="•"/>
              <a:defRPr sz="1800" b="1" i="0" u="none" strike="noStrike" cap="none">
                <a:solidFill>
                  <a:srgbClr val="0B3458"/>
                </a:solidFill>
              </a:defRPr>
            </a:lvl7pPr>
            <a:lvl8pPr marL="3657600" marR="0" lvl="7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Char char="•"/>
              <a:defRPr sz="1800" b="1" i="0" u="none" strike="noStrike" cap="none">
                <a:solidFill>
                  <a:srgbClr val="0B3458"/>
                </a:solidFill>
              </a:defRPr>
            </a:lvl8pPr>
            <a:lvl9pPr marL="4114800" marR="0" lvl="8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Char char="•"/>
              <a:defRPr sz="1800" b="1" i="0" u="none" strike="noStrike" cap="none">
                <a:solidFill>
                  <a:srgbClr val="0B3458"/>
                </a:solidFill>
              </a:defRPr>
            </a:lvl9pPr>
          </a:lstStyle>
          <a:p>
            <a:endParaRPr/>
          </a:p>
        </p:txBody>
      </p:sp>
      <p:grpSp>
        <p:nvGrpSpPr>
          <p:cNvPr id="42" name="Google Shape;42;p2"/>
          <p:cNvGrpSpPr/>
          <p:nvPr/>
        </p:nvGrpSpPr>
        <p:grpSpPr>
          <a:xfrm>
            <a:off x="369136" y="4889634"/>
            <a:ext cx="1155691" cy="926429"/>
            <a:chOff x="3326325" y="4936267"/>
            <a:chExt cx="631663" cy="506356"/>
          </a:xfrm>
        </p:grpSpPr>
        <p:sp>
          <p:nvSpPr>
            <p:cNvPr id="43" name="Google Shape;43;p2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"/>
          <p:cNvSpPr txBox="1">
            <a:spLocks noGrp="1"/>
          </p:cNvSpPr>
          <p:nvPr>
            <p:ph type="title"/>
          </p:nvPr>
        </p:nvSpPr>
        <p:spPr>
          <a:xfrm>
            <a:off x="374904" y="46179"/>
            <a:ext cx="8012951" cy="45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3" name="Google Shape;53;p3"/>
          <p:cNvSpPr txBox="1">
            <a:spLocks noGrp="1"/>
          </p:cNvSpPr>
          <p:nvPr>
            <p:ph type="body" idx="1"/>
          </p:nvPr>
        </p:nvSpPr>
        <p:spPr>
          <a:xfrm>
            <a:off x="609600" y="1470212"/>
            <a:ext cx="7907338" cy="4571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19087" algn="l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Noto Sans Symbols"/>
              <a:buChar char="◉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908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Noto Sans Symbols"/>
              <a:buChar char="⚪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spcBef>
                <a:spcPts val="38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–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spcBef>
                <a:spcPts val="38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»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ackground Slide">
  <p:cSld name="Blank Background Slid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"/>
          <p:cNvSpPr txBox="1">
            <a:spLocks noGrp="1"/>
          </p:cNvSpPr>
          <p:nvPr>
            <p:ph type="title"/>
          </p:nvPr>
        </p:nvSpPr>
        <p:spPr>
          <a:xfrm>
            <a:off x="374904" y="46179"/>
            <a:ext cx="8012951" cy="45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ngage with ICANN White">
  <p:cSld name="1_Engage with ICANN Whit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>
            <a:off x="2313656" y="685224"/>
            <a:ext cx="6830343" cy="18649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5"/>
          <p:cNvSpPr/>
          <p:nvPr/>
        </p:nvSpPr>
        <p:spPr>
          <a:xfrm>
            <a:off x="1" y="685224"/>
            <a:ext cx="2232955" cy="18649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5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60" name="Google Shape;60;p5"/>
          <p:cNvGrpSpPr/>
          <p:nvPr/>
        </p:nvGrpSpPr>
        <p:grpSpPr>
          <a:xfrm>
            <a:off x="239662" y="900884"/>
            <a:ext cx="1797839" cy="1441190"/>
            <a:chOff x="3326325" y="4936267"/>
            <a:chExt cx="631663" cy="506356"/>
          </a:xfrm>
        </p:grpSpPr>
        <p:sp>
          <p:nvSpPr>
            <p:cNvPr id="61" name="Google Shape;61;p5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5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5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5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5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5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5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5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1 White">
  <p:cSld name="Cover 1 Whit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6"/>
          <p:cNvSpPr txBox="1">
            <a:spLocks noGrp="1"/>
          </p:cNvSpPr>
          <p:nvPr>
            <p:ph type="title"/>
          </p:nvPr>
        </p:nvSpPr>
        <p:spPr>
          <a:xfrm>
            <a:off x="610726" y="0"/>
            <a:ext cx="7744845" cy="253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1" name="Google Shape;71;p6"/>
          <p:cNvSpPr txBox="1">
            <a:spLocks noGrp="1"/>
          </p:cNvSpPr>
          <p:nvPr>
            <p:ph type="body" idx="1"/>
          </p:nvPr>
        </p:nvSpPr>
        <p:spPr>
          <a:xfrm>
            <a:off x="610725" y="3562904"/>
            <a:ext cx="8119800" cy="7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56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48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6"/>
          <p:cNvSpPr txBox="1">
            <a:spLocks noGrp="1"/>
          </p:cNvSpPr>
          <p:nvPr>
            <p:ph type="body" idx="2"/>
          </p:nvPr>
        </p:nvSpPr>
        <p:spPr>
          <a:xfrm>
            <a:off x="610725" y="4252817"/>
            <a:ext cx="8119800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56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48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6"/>
          <p:cNvSpPr txBox="1">
            <a:spLocks noGrp="1"/>
          </p:cNvSpPr>
          <p:nvPr>
            <p:ph type="body" idx="3"/>
          </p:nvPr>
        </p:nvSpPr>
        <p:spPr>
          <a:xfrm>
            <a:off x="610725" y="4553317"/>
            <a:ext cx="8119872" cy="403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56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48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6"/>
          <p:cNvSpPr txBox="1">
            <a:spLocks noGrp="1"/>
          </p:cNvSpPr>
          <p:nvPr>
            <p:ph type="body" idx="4"/>
          </p:nvPr>
        </p:nvSpPr>
        <p:spPr>
          <a:xfrm>
            <a:off x="610725" y="2854692"/>
            <a:ext cx="8119800" cy="7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560"/>
              </a:spcBef>
              <a:spcAft>
                <a:spcPts val="0"/>
              </a:spcAft>
              <a:buClr>
                <a:srgbClr val="0B3458"/>
              </a:buClr>
              <a:buSzPts val="1800"/>
              <a:buChar char="–"/>
              <a:defRPr sz="1800" b="1" i="0" u="none" strike="noStrike" cap="none">
                <a:solidFill>
                  <a:srgbClr val="0B3458"/>
                </a:solidFill>
              </a:defRPr>
            </a:lvl2pPr>
            <a:lvl3pPr marL="1371600" marR="0" lvl="2" indent="-342900" algn="l" rtl="0">
              <a:spcBef>
                <a:spcPts val="480"/>
              </a:spcBef>
              <a:spcAft>
                <a:spcPts val="0"/>
              </a:spcAft>
              <a:buClr>
                <a:srgbClr val="0B3458"/>
              </a:buClr>
              <a:buSzPts val="1800"/>
              <a:buChar char="•"/>
              <a:defRPr sz="1800" b="1" i="0" u="none" strike="noStrike" cap="none">
                <a:solidFill>
                  <a:srgbClr val="0B3458"/>
                </a:solidFill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Char char="–"/>
              <a:defRPr sz="1800" b="1" i="0" u="none" strike="noStrike" cap="none">
                <a:solidFill>
                  <a:srgbClr val="0B3458"/>
                </a:solidFill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Char char="»"/>
              <a:defRPr sz="1800" b="1" i="0" u="none" strike="noStrike" cap="none">
                <a:solidFill>
                  <a:srgbClr val="0B3458"/>
                </a:solidFill>
              </a:defRPr>
            </a:lvl5pPr>
            <a:lvl6pPr marL="2743200" marR="0" lvl="5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Char char="•"/>
              <a:defRPr sz="1800" b="1" i="0" u="none" strike="noStrike" cap="none">
                <a:solidFill>
                  <a:srgbClr val="0B3458"/>
                </a:solidFill>
              </a:defRPr>
            </a:lvl6pPr>
            <a:lvl7pPr marL="3200400" marR="0" lvl="6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Char char="•"/>
              <a:defRPr sz="1800" b="1" i="0" u="none" strike="noStrike" cap="none">
                <a:solidFill>
                  <a:srgbClr val="0B3458"/>
                </a:solidFill>
              </a:defRPr>
            </a:lvl7pPr>
            <a:lvl8pPr marL="3657600" marR="0" lvl="7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Char char="•"/>
              <a:defRPr sz="1800" b="1" i="0" u="none" strike="noStrike" cap="none">
                <a:solidFill>
                  <a:srgbClr val="0B3458"/>
                </a:solidFill>
              </a:defRPr>
            </a:lvl8pPr>
            <a:lvl9pPr marL="4114800" marR="0" lvl="8" indent="-342900" algn="l" rtl="0">
              <a:spcBef>
                <a:spcPts val="400"/>
              </a:spcBef>
              <a:spcAft>
                <a:spcPts val="0"/>
              </a:spcAft>
              <a:buClr>
                <a:srgbClr val="0B3458"/>
              </a:buClr>
              <a:buSzPts val="1800"/>
              <a:buChar char="•"/>
              <a:defRPr sz="1800" b="1" i="0" u="none" strike="noStrike" cap="none">
                <a:solidFill>
                  <a:srgbClr val="0B3458"/>
                </a:solidFill>
              </a:defRPr>
            </a:lvl9pPr>
          </a:lstStyle>
          <a:p>
            <a:endParaRPr/>
          </a:p>
        </p:txBody>
      </p:sp>
      <p:grpSp>
        <p:nvGrpSpPr>
          <p:cNvPr id="75" name="Google Shape;75;p6"/>
          <p:cNvGrpSpPr/>
          <p:nvPr/>
        </p:nvGrpSpPr>
        <p:grpSpPr>
          <a:xfrm>
            <a:off x="654073" y="5518984"/>
            <a:ext cx="1155691" cy="926429"/>
            <a:chOff x="3326325" y="4936267"/>
            <a:chExt cx="631663" cy="506356"/>
          </a:xfrm>
        </p:grpSpPr>
        <p:sp>
          <p:nvSpPr>
            <p:cNvPr id="76" name="Google Shape;76;p6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6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6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6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6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6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6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6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1 Blue">
  <p:cSld name="Cover 1 Blu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7"/>
          <p:cNvSpPr txBox="1">
            <a:spLocks noGrp="1"/>
          </p:cNvSpPr>
          <p:nvPr>
            <p:ph type="title"/>
          </p:nvPr>
        </p:nvSpPr>
        <p:spPr>
          <a:xfrm>
            <a:off x="610724" y="0"/>
            <a:ext cx="7744845" cy="253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7" name="Google Shape;87;p7"/>
          <p:cNvSpPr txBox="1">
            <a:spLocks noGrp="1"/>
          </p:cNvSpPr>
          <p:nvPr>
            <p:ph type="body" idx="1"/>
          </p:nvPr>
        </p:nvSpPr>
        <p:spPr>
          <a:xfrm>
            <a:off x="610723" y="3562904"/>
            <a:ext cx="8119872" cy="716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7"/>
          <p:cNvSpPr txBox="1">
            <a:spLocks noGrp="1"/>
          </p:cNvSpPr>
          <p:nvPr>
            <p:ph type="body" idx="2"/>
          </p:nvPr>
        </p:nvSpPr>
        <p:spPr>
          <a:xfrm>
            <a:off x="610723" y="4252817"/>
            <a:ext cx="8119872" cy="273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7"/>
          <p:cNvSpPr txBox="1">
            <a:spLocks noGrp="1"/>
          </p:cNvSpPr>
          <p:nvPr>
            <p:ph type="body" idx="3"/>
          </p:nvPr>
        </p:nvSpPr>
        <p:spPr>
          <a:xfrm>
            <a:off x="610723" y="4544352"/>
            <a:ext cx="8119872" cy="403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7"/>
          <p:cNvSpPr txBox="1">
            <a:spLocks noGrp="1"/>
          </p:cNvSpPr>
          <p:nvPr>
            <p:ph type="body" idx="4"/>
          </p:nvPr>
        </p:nvSpPr>
        <p:spPr>
          <a:xfrm>
            <a:off x="610723" y="2854692"/>
            <a:ext cx="8119872" cy="716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–"/>
              <a:defRPr sz="1800" b="1" i="0" u="none" strike="noStrike" cap="none">
                <a:solidFill>
                  <a:srgbClr val="FFFFFF"/>
                </a:solidFill>
              </a:defRPr>
            </a:lvl2pPr>
            <a:lvl3pPr marL="1371600" marR="0" lvl="2" indent="-3429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 i="0" u="none" strike="noStrike" cap="none">
                <a:solidFill>
                  <a:srgbClr val="FFFFFF"/>
                </a:solidFill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–"/>
              <a:defRPr sz="1800" b="1" i="0" u="none" strike="noStrike" cap="none">
                <a:solidFill>
                  <a:srgbClr val="FFFFFF"/>
                </a:solidFill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Char char="»"/>
              <a:defRPr sz="1800" b="1" i="0" u="none" strike="noStrike" cap="none">
                <a:solidFill>
                  <a:srgbClr val="FFFFFF"/>
                </a:solidFill>
              </a:defRPr>
            </a:lvl5pPr>
            <a:lvl6pPr marL="2743200" marR="0" lvl="5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 i="0" u="none" strike="noStrike" cap="none">
                <a:solidFill>
                  <a:srgbClr val="FFFFFF"/>
                </a:solidFill>
              </a:defRPr>
            </a:lvl6pPr>
            <a:lvl7pPr marL="3200400" marR="0" lvl="6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 i="0" u="none" strike="noStrike" cap="none">
                <a:solidFill>
                  <a:srgbClr val="FFFFFF"/>
                </a:solidFill>
              </a:defRPr>
            </a:lvl7pPr>
            <a:lvl8pPr marL="3657600" marR="0" lvl="7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 i="0" u="none" strike="noStrike" cap="none">
                <a:solidFill>
                  <a:srgbClr val="FFFFFF"/>
                </a:solidFill>
              </a:defRPr>
            </a:lvl8pPr>
            <a:lvl9pPr marL="4114800" marR="0" lvl="8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 i="0" u="none" strike="noStrike" cap="none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grpSp>
        <p:nvGrpSpPr>
          <p:cNvPr id="91" name="Google Shape;91;p7"/>
          <p:cNvGrpSpPr/>
          <p:nvPr/>
        </p:nvGrpSpPr>
        <p:grpSpPr>
          <a:xfrm>
            <a:off x="654073" y="5545822"/>
            <a:ext cx="1155691" cy="926429"/>
            <a:chOff x="3326325" y="4936267"/>
            <a:chExt cx="631663" cy="506356"/>
          </a:xfrm>
        </p:grpSpPr>
        <p:sp>
          <p:nvSpPr>
            <p:cNvPr id="92" name="Google Shape;92;p7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7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7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7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7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7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7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7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2 Decorative">
  <p:cSld name="Cover 2 Decorativ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8"/>
          <p:cNvSpPr/>
          <p:nvPr/>
        </p:nvSpPr>
        <p:spPr>
          <a:xfrm>
            <a:off x="1811695" y="6101651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3" name="Google Shape;103;p8"/>
          <p:cNvCxnSpPr/>
          <p:nvPr/>
        </p:nvCxnSpPr>
        <p:spPr>
          <a:xfrm rot="10800000">
            <a:off x="0" y="6124511"/>
            <a:ext cx="17904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4" name="Google Shape;104;p8"/>
          <p:cNvCxnSpPr/>
          <p:nvPr/>
        </p:nvCxnSpPr>
        <p:spPr>
          <a:xfrm rot="10800000">
            <a:off x="1878696" y="6124511"/>
            <a:ext cx="66934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5" name="Google Shape;105;p8"/>
          <p:cNvSpPr/>
          <p:nvPr/>
        </p:nvSpPr>
        <p:spPr>
          <a:xfrm flipH="1">
            <a:off x="8610117" y="6101651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8"/>
          <p:cNvSpPr/>
          <p:nvPr/>
        </p:nvSpPr>
        <p:spPr>
          <a:xfrm flipH="1">
            <a:off x="8610117" y="347037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7" name="Google Shape;107;p8"/>
          <p:cNvCxnSpPr/>
          <p:nvPr/>
        </p:nvCxnSpPr>
        <p:spPr>
          <a:xfrm rot="10800000">
            <a:off x="1834554" y="3552825"/>
            <a:ext cx="0" cy="2529961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8" name="Google Shape;108;p8"/>
          <p:cNvSpPr/>
          <p:nvPr/>
        </p:nvSpPr>
        <p:spPr>
          <a:xfrm rot="-5400000">
            <a:off x="1834554" y="3494144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9" name="Google Shape;109;p8"/>
          <p:cNvCxnSpPr/>
          <p:nvPr/>
        </p:nvCxnSpPr>
        <p:spPr>
          <a:xfrm rot="10800000">
            <a:off x="1895439" y="3494144"/>
            <a:ext cx="6691671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0" name="Google Shape;110;p8"/>
          <p:cNvSpPr txBox="1">
            <a:spLocks noGrp="1"/>
          </p:cNvSpPr>
          <p:nvPr>
            <p:ph type="title"/>
          </p:nvPr>
        </p:nvSpPr>
        <p:spPr>
          <a:xfrm>
            <a:off x="2061883" y="761997"/>
            <a:ext cx="6382512" cy="253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1" name="Google Shape;111;p8"/>
          <p:cNvSpPr txBox="1">
            <a:spLocks noGrp="1"/>
          </p:cNvSpPr>
          <p:nvPr>
            <p:ph type="body" idx="1"/>
          </p:nvPr>
        </p:nvSpPr>
        <p:spPr>
          <a:xfrm>
            <a:off x="2070848" y="4593844"/>
            <a:ext cx="6382512" cy="716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8"/>
          <p:cNvSpPr txBox="1">
            <a:spLocks noGrp="1"/>
          </p:cNvSpPr>
          <p:nvPr>
            <p:ph type="body" idx="2"/>
          </p:nvPr>
        </p:nvSpPr>
        <p:spPr>
          <a:xfrm>
            <a:off x="2070848" y="5301687"/>
            <a:ext cx="6382512" cy="273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" name="Google Shape;113;p8"/>
          <p:cNvSpPr txBox="1">
            <a:spLocks noGrp="1"/>
          </p:cNvSpPr>
          <p:nvPr>
            <p:ph type="body" idx="3"/>
          </p:nvPr>
        </p:nvSpPr>
        <p:spPr>
          <a:xfrm>
            <a:off x="2070848" y="5584257"/>
            <a:ext cx="6382512" cy="403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8"/>
          <p:cNvSpPr txBox="1">
            <a:spLocks noGrp="1"/>
          </p:cNvSpPr>
          <p:nvPr>
            <p:ph type="body" idx="4"/>
          </p:nvPr>
        </p:nvSpPr>
        <p:spPr>
          <a:xfrm>
            <a:off x="2070848" y="3652549"/>
            <a:ext cx="6382512" cy="716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1800"/>
              <a:buChar char="–"/>
              <a:defRPr sz="1800" b="1" i="0" u="none" strike="noStrike" cap="none">
                <a:solidFill>
                  <a:srgbClr val="FFFFFF"/>
                </a:solidFill>
              </a:defRPr>
            </a:lvl2pPr>
            <a:lvl3pPr marL="1371600" marR="0" lvl="2" indent="-3429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 i="0" u="none" strike="noStrike" cap="none">
                <a:solidFill>
                  <a:srgbClr val="FFFFFF"/>
                </a:solidFill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–"/>
              <a:defRPr sz="1800" b="1" i="0" u="none" strike="noStrike" cap="none">
                <a:solidFill>
                  <a:srgbClr val="FFFFFF"/>
                </a:solidFill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Char char="»"/>
              <a:defRPr sz="1800" b="1" i="0" u="none" strike="noStrike" cap="none">
                <a:solidFill>
                  <a:srgbClr val="FFFFFF"/>
                </a:solidFill>
              </a:defRPr>
            </a:lvl5pPr>
            <a:lvl6pPr marL="2743200" marR="0" lvl="5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 i="0" u="none" strike="noStrike" cap="none">
                <a:solidFill>
                  <a:srgbClr val="FFFFFF"/>
                </a:solidFill>
              </a:defRPr>
            </a:lvl6pPr>
            <a:lvl7pPr marL="3200400" marR="0" lvl="6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 i="0" u="none" strike="noStrike" cap="none">
                <a:solidFill>
                  <a:srgbClr val="FFFFFF"/>
                </a:solidFill>
              </a:defRPr>
            </a:lvl7pPr>
            <a:lvl8pPr marL="3657600" marR="0" lvl="7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 i="0" u="none" strike="noStrike" cap="none">
                <a:solidFill>
                  <a:srgbClr val="FFFFFF"/>
                </a:solidFill>
              </a:defRPr>
            </a:lvl8pPr>
            <a:lvl9pPr marL="4114800" marR="0" lvl="8" indent="-3429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 i="0" u="none" strike="noStrike" cap="none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grpSp>
        <p:nvGrpSpPr>
          <p:cNvPr id="115" name="Google Shape;115;p8"/>
          <p:cNvGrpSpPr/>
          <p:nvPr/>
        </p:nvGrpSpPr>
        <p:grpSpPr>
          <a:xfrm>
            <a:off x="367148" y="4891284"/>
            <a:ext cx="1155691" cy="926429"/>
            <a:chOff x="3326325" y="4936267"/>
            <a:chExt cx="631663" cy="506356"/>
          </a:xfrm>
        </p:grpSpPr>
        <p:sp>
          <p:nvSpPr>
            <p:cNvPr id="116" name="Google Shape;116;p8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8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8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8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8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8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8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ull-Width Photo">
  <p:cSld name="Full-Width Photo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rgbClr val="002B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9"/>
          <p:cNvSpPr txBox="1">
            <a:spLocks noGrp="1"/>
          </p:cNvSpPr>
          <p:nvPr>
            <p:ph type="title"/>
          </p:nvPr>
        </p:nvSpPr>
        <p:spPr>
          <a:xfrm>
            <a:off x="374904" y="46179"/>
            <a:ext cx="8012951" cy="45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cxnSp>
        <p:nvCxnSpPr>
          <p:cNvPr id="127" name="Google Shape;127;p9"/>
          <p:cNvCxnSpPr/>
          <p:nvPr/>
        </p:nvCxnSpPr>
        <p:spPr>
          <a:xfrm rot="10800000">
            <a:off x="0" y="60807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8" name="Google Shape;128;p9"/>
          <p:cNvCxnSpPr/>
          <p:nvPr/>
        </p:nvCxnSpPr>
        <p:spPr>
          <a:xfrm rot="10800000">
            <a:off x="0" y="6320550"/>
            <a:ext cx="9178500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9" name="Google Shape;129;p9"/>
          <p:cNvGrpSpPr/>
          <p:nvPr/>
        </p:nvGrpSpPr>
        <p:grpSpPr>
          <a:xfrm>
            <a:off x="245437" y="6466186"/>
            <a:ext cx="349815" cy="280369"/>
            <a:chOff x="3326325" y="4936267"/>
            <a:chExt cx="631663" cy="506356"/>
          </a:xfrm>
        </p:grpSpPr>
        <p:sp>
          <p:nvSpPr>
            <p:cNvPr id="130" name="Google Shape;130;p9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9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9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9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9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9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9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9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(No Header/Footer)">
  <p:cSld name="Blank (No Header/Footer)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rgbClr val="002B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0"/>
          <p:cNvSpPr txBox="1">
            <a:spLocks noGrp="1"/>
          </p:cNvSpPr>
          <p:nvPr>
            <p:ph type="title"/>
          </p:nvPr>
        </p:nvSpPr>
        <p:spPr>
          <a:xfrm>
            <a:off x="374904" y="46179"/>
            <a:ext cx="8012951" cy="45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cxnSp>
        <p:nvCxnSpPr>
          <p:cNvPr id="141" name="Google Shape;141;p10"/>
          <p:cNvCxnSpPr/>
          <p:nvPr/>
        </p:nvCxnSpPr>
        <p:spPr>
          <a:xfrm rot="10800000">
            <a:off x="0" y="608075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2" name="Google Shape;142;p10"/>
          <p:cNvCxnSpPr/>
          <p:nvPr/>
        </p:nvCxnSpPr>
        <p:spPr>
          <a:xfrm rot="10800000">
            <a:off x="0" y="6320550"/>
            <a:ext cx="9178500" cy="0"/>
          </a:xfrm>
          <a:prstGeom prst="straightConnector1">
            <a:avLst/>
          </a:prstGeom>
          <a:noFill/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43" name="Google Shape;143;p10"/>
          <p:cNvGrpSpPr/>
          <p:nvPr/>
        </p:nvGrpSpPr>
        <p:grpSpPr>
          <a:xfrm>
            <a:off x="245437" y="6466186"/>
            <a:ext cx="349815" cy="280369"/>
            <a:chOff x="3326325" y="4936267"/>
            <a:chExt cx="631663" cy="506356"/>
          </a:xfrm>
        </p:grpSpPr>
        <p:sp>
          <p:nvSpPr>
            <p:cNvPr id="144" name="Google Shape;144;p10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0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10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10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0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0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10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0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1.1">
  <p:cSld name="Agenda 1.1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1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6" name="Google Shape;156;p11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7" name="Google Shape;157;p11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8" name="Google Shape;158;p11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9" name="Google Shape;159;p11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0" name="Google Shape;160;p11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1" name="Google Shape;161;p11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2" name="Google Shape;162;p11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3" name="Google Shape;163;p11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4" name="Google Shape;164;p11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5" name="Google Shape;165;p11"/>
          <p:cNvSpPr/>
          <p:nvPr/>
        </p:nvSpPr>
        <p:spPr>
          <a:xfrm flipH="1">
            <a:off x="8705212" y="264975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6" name="Google Shape;166;p11"/>
          <p:cNvCxnSpPr>
            <a:endCxn id="167" idx="0"/>
          </p:cNvCxnSpPr>
          <p:nvPr/>
        </p:nvCxnSpPr>
        <p:spPr>
          <a:xfrm rot="10800000">
            <a:off x="418349" y="2734410"/>
            <a:ext cx="0" cy="35445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7" name="Google Shape;167;p11"/>
          <p:cNvSpPr/>
          <p:nvPr/>
        </p:nvSpPr>
        <p:spPr>
          <a:xfrm rot="-5400000">
            <a:off x="418349" y="2673528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8" name="Google Shape;168;p11"/>
          <p:cNvCxnSpPr/>
          <p:nvPr/>
        </p:nvCxnSpPr>
        <p:spPr>
          <a:xfrm rot="10800000">
            <a:off x="479233" y="2673528"/>
            <a:ext cx="82012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1"/>
          <p:cNvSpPr txBox="1">
            <a:spLocks noGrp="1"/>
          </p:cNvSpPr>
          <p:nvPr>
            <p:ph type="title"/>
          </p:nvPr>
        </p:nvSpPr>
        <p:spPr>
          <a:xfrm>
            <a:off x="584938" y="824754"/>
            <a:ext cx="7932000" cy="1768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0" name="Google Shape;170;p11"/>
          <p:cNvSpPr txBox="1">
            <a:spLocks noGrp="1"/>
          </p:cNvSpPr>
          <p:nvPr>
            <p:ph type="body" idx="1"/>
          </p:nvPr>
        </p:nvSpPr>
        <p:spPr>
          <a:xfrm>
            <a:off x="600074" y="2765533"/>
            <a:ext cx="7907338" cy="927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71" name="Google Shape;171;p11"/>
          <p:cNvGrpSpPr/>
          <p:nvPr/>
        </p:nvGrpSpPr>
        <p:grpSpPr>
          <a:xfrm>
            <a:off x="234352" y="6464039"/>
            <a:ext cx="364343" cy="292066"/>
            <a:chOff x="3326325" y="4936267"/>
            <a:chExt cx="631663" cy="506356"/>
          </a:xfrm>
        </p:grpSpPr>
        <p:sp>
          <p:nvSpPr>
            <p:cNvPr id="172" name="Google Shape;172;p11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1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1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1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11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11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11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1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1.2">
  <p:cSld name="Agenda 1.2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2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2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4" name="Google Shape;184;p12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5" name="Google Shape;185;p12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6" name="Google Shape;186;p12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7" name="Google Shape;187;p12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8" name="Google Shape;188;p12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9" name="Google Shape;189;p12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0" name="Google Shape;190;p12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1" name="Google Shape;191;p12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2" name="Google Shape;192;p12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12"/>
          <p:cNvSpPr/>
          <p:nvPr/>
        </p:nvSpPr>
        <p:spPr>
          <a:xfrm flipH="1">
            <a:off x="8705212" y="264975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4" name="Google Shape;194;p12"/>
          <p:cNvCxnSpPr>
            <a:endCxn id="195" idx="0"/>
          </p:cNvCxnSpPr>
          <p:nvPr/>
        </p:nvCxnSpPr>
        <p:spPr>
          <a:xfrm rot="10800000">
            <a:off x="418349" y="2734410"/>
            <a:ext cx="0" cy="35445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5" name="Google Shape;195;p12"/>
          <p:cNvSpPr/>
          <p:nvPr/>
        </p:nvSpPr>
        <p:spPr>
          <a:xfrm rot="-5400000">
            <a:off x="418349" y="2673528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6" name="Google Shape;196;p12"/>
          <p:cNvCxnSpPr/>
          <p:nvPr/>
        </p:nvCxnSpPr>
        <p:spPr>
          <a:xfrm rot="10800000">
            <a:off x="479233" y="2673528"/>
            <a:ext cx="82012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7" name="Google Shape;197;p12"/>
          <p:cNvSpPr txBox="1">
            <a:spLocks noGrp="1"/>
          </p:cNvSpPr>
          <p:nvPr>
            <p:ph type="title"/>
          </p:nvPr>
        </p:nvSpPr>
        <p:spPr>
          <a:xfrm>
            <a:off x="584938" y="833718"/>
            <a:ext cx="7932000" cy="1759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8" name="Google Shape;198;p12"/>
          <p:cNvSpPr txBox="1">
            <a:spLocks noGrp="1"/>
          </p:cNvSpPr>
          <p:nvPr>
            <p:ph type="body" idx="1"/>
          </p:nvPr>
        </p:nvSpPr>
        <p:spPr>
          <a:xfrm>
            <a:off x="600074" y="2765533"/>
            <a:ext cx="7907400" cy="9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99" name="Google Shape;199;p12"/>
          <p:cNvGrpSpPr/>
          <p:nvPr/>
        </p:nvGrpSpPr>
        <p:grpSpPr>
          <a:xfrm>
            <a:off x="234352" y="6464039"/>
            <a:ext cx="364343" cy="292066"/>
            <a:chOff x="3326325" y="4936267"/>
            <a:chExt cx="631663" cy="506356"/>
          </a:xfrm>
        </p:grpSpPr>
        <p:sp>
          <p:nvSpPr>
            <p:cNvPr id="200" name="Google Shape;200;p12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12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12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12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12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12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12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12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1.3">
  <p:cSld name="Agenda 1.3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3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3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2" name="Google Shape;212;p13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3" name="Google Shape;213;p13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4" name="Google Shape;214;p13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5" name="Google Shape;215;p13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6" name="Google Shape;216;p13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7" name="Google Shape;217;p13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8" name="Google Shape;218;p13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9" name="Google Shape;219;p13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0" name="Google Shape;220;p13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1" name="Google Shape;221;p13"/>
          <p:cNvSpPr/>
          <p:nvPr/>
        </p:nvSpPr>
        <p:spPr>
          <a:xfrm flipH="1">
            <a:off x="8705212" y="264975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2" name="Google Shape;222;p13"/>
          <p:cNvCxnSpPr>
            <a:endCxn id="223" idx="0"/>
          </p:cNvCxnSpPr>
          <p:nvPr/>
        </p:nvCxnSpPr>
        <p:spPr>
          <a:xfrm rot="10800000">
            <a:off x="418349" y="2734410"/>
            <a:ext cx="0" cy="35445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3" name="Google Shape;223;p13"/>
          <p:cNvSpPr/>
          <p:nvPr/>
        </p:nvSpPr>
        <p:spPr>
          <a:xfrm rot="-5400000">
            <a:off x="418349" y="2673528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4" name="Google Shape;224;p13"/>
          <p:cNvCxnSpPr/>
          <p:nvPr/>
        </p:nvCxnSpPr>
        <p:spPr>
          <a:xfrm rot="10800000">
            <a:off x="479233" y="2673528"/>
            <a:ext cx="82012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5" name="Google Shape;225;p13"/>
          <p:cNvSpPr txBox="1">
            <a:spLocks noGrp="1"/>
          </p:cNvSpPr>
          <p:nvPr>
            <p:ph type="title"/>
          </p:nvPr>
        </p:nvSpPr>
        <p:spPr>
          <a:xfrm>
            <a:off x="584938" y="788894"/>
            <a:ext cx="7932000" cy="1804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6" name="Google Shape;226;p13"/>
          <p:cNvSpPr txBox="1">
            <a:spLocks noGrp="1"/>
          </p:cNvSpPr>
          <p:nvPr>
            <p:ph type="body" idx="1"/>
          </p:nvPr>
        </p:nvSpPr>
        <p:spPr>
          <a:xfrm>
            <a:off x="600074" y="2765533"/>
            <a:ext cx="790733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227" name="Google Shape;227;p13"/>
          <p:cNvGrpSpPr/>
          <p:nvPr/>
        </p:nvGrpSpPr>
        <p:grpSpPr>
          <a:xfrm>
            <a:off x="234352" y="6464039"/>
            <a:ext cx="364343" cy="292066"/>
            <a:chOff x="3326325" y="4936267"/>
            <a:chExt cx="631663" cy="506356"/>
          </a:xfrm>
        </p:grpSpPr>
        <p:sp>
          <p:nvSpPr>
            <p:cNvPr id="228" name="Google Shape;228;p13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13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13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13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3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13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13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1.4">
  <p:cSld name="Agenda 1.4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4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4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0" name="Google Shape;240;p14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1" name="Google Shape;241;p14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2" name="Google Shape;242;p14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3" name="Google Shape;243;p14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4" name="Google Shape;244;p14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5" name="Google Shape;245;p14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6" name="Google Shape;246;p14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7" name="Google Shape;247;p14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8" name="Google Shape;248;p14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9" name="Google Shape;249;p14"/>
          <p:cNvSpPr/>
          <p:nvPr/>
        </p:nvSpPr>
        <p:spPr>
          <a:xfrm flipH="1">
            <a:off x="8705212" y="264975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0" name="Google Shape;250;p14"/>
          <p:cNvCxnSpPr>
            <a:endCxn id="251" idx="0"/>
          </p:cNvCxnSpPr>
          <p:nvPr/>
        </p:nvCxnSpPr>
        <p:spPr>
          <a:xfrm rot="10800000">
            <a:off x="418349" y="2734410"/>
            <a:ext cx="0" cy="35445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1" name="Google Shape;251;p14"/>
          <p:cNvSpPr/>
          <p:nvPr/>
        </p:nvSpPr>
        <p:spPr>
          <a:xfrm rot="-5400000">
            <a:off x="418349" y="2673528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2" name="Google Shape;252;p14"/>
          <p:cNvCxnSpPr/>
          <p:nvPr/>
        </p:nvCxnSpPr>
        <p:spPr>
          <a:xfrm rot="10800000">
            <a:off x="479233" y="2673528"/>
            <a:ext cx="82012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3" name="Google Shape;253;p14"/>
          <p:cNvSpPr txBox="1">
            <a:spLocks noGrp="1"/>
          </p:cNvSpPr>
          <p:nvPr>
            <p:ph type="title"/>
          </p:nvPr>
        </p:nvSpPr>
        <p:spPr>
          <a:xfrm>
            <a:off x="584938" y="797860"/>
            <a:ext cx="7932000" cy="179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4" name="Google Shape;254;p14"/>
          <p:cNvSpPr txBox="1">
            <a:spLocks noGrp="1"/>
          </p:cNvSpPr>
          <p:nvPr>
            <p:ph type="body" idx="1"/>
          </p:nvPr>
        </p:nvSpPr>
        <p:spPr>
          <a:xfrm>
            <a:off x="600074" y="2765533"/>
            <a:ext cx="790733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255" name="Google Shape;255;p14"/>
          <p:cNvGrpSpPr/>
          <p:nvPr/>
        </p:nvGrpSpPr>
        <p:grpSpPr>
          <a:xfrm>
            <a:off x="234352" y="6464039"/>
            <a:ext cx="364343" cy="292066"/>
            <a:chOff x="3326325" y="4936267"/>
            <a:chExt cx="631663" cy="506356"/>
          </a:xfrm>
        </p:grpSpPr>
        <p:sp>
          <p:nvSpPr>
            <p:cNvPr id="256" name="Google Shape;256;p14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14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14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4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1.5">
  <p:cSld name="Agenda 1.5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5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5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8" name="Google Shape;268;p15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9" name="Google Shape;269;p15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0" name="Google Shape;270;p15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1" name="Google Shape;271;p15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2" name="Google Shape;272;p15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3" name="Google Shape;273;p15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74" name="Google Shape;274;p15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5" name="Google Shape;275;p15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6" name="Google Shape;276;p15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7" name="Google Shape;277;p15"/>
          <p:cNvSpPr/>
          <p:nvPr/>
        </p:nvSpPr>
        <p:spPr>
          <a:xfrm flipH="1">
            <a:off x="8705212" y="264975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8" name="Google Shape;278;p15"/>
          <p:cNvCxnSpPr>
            <a:endCxn id="279" idx="0"/>
          </p:cNvCxnSpPr>
          <p:nvPr/>
        </p:nvCxnSpPr>
        <p:spPr>
          <a:xfrm rot="10800000">
            <a:off x="418349" y="2734410"/>
            <a:ext cx="0" cy="35445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9" name="Google Shape;279;p15"/>
          <p:cNvSpPr/>
          <p:nvPr/>
        </p:nvSpPr>
        <p:spPr>
          <a:xfrm rot="-5400000">
            <a:off x="418349" y="2673528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0" name="Google Shape;280;p15"/>
          <p:cNvCxnSpPr/>
          <p:nvPr/>
        </p:nvCxnSpPr>
        <p:spPr>
          <a:xfrm rot="10800000">
            <a:off x="479233" y="2673528"/>
            <a:ext cx="82012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1" name="Google Shape;281;p15"/>
          <p:cNvSpPr txBox="1">
            <a:spLocks noGrp="1"/>
          </p:cNvSpPr>
          <p:nvPr>
            <p:ph type="title"/>
          </p:nvPr>
        </p:nvSpPr>
        <p:spPr>
          <a:xfrm>
            <a:off x="584938" y="797860"/>
            <a:ext cx="7932000" cy="179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82" name="Google Shape;282;p15"/>
          <p:cNvSpPr txBox="1">
            <a:spLocks noGrp="1"/>
          </p:cNvSpPr>
          <p:nvPr>
            <p:ph type="body" idx="1"/>
          </p:nvPr>
        </p:nvSpPr>
        <p:spPr>
          <a:xfrm>
            <a:off x="600074" y="2765533"/>
            <a:ext cx="790733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283" name="Google Shape;283;p15"/>
          <p:cNvGrpSpPr/>
          <p:nvPr/>
        </p:nvGrpSpPr>
        <p:grpSpPr>
          <a:xfrm>
            <a:off x="234352" y="6464039"/>
            <a:ext cx="364343" cy="292066"/>
            <a:chOff x="3326325" y="4936267"/>
            <a:chExt cx="631663" cy="506356"/>
          </a:xfrm>
        </p:grpSpPr>
        <p:sp>
          <p:nvSpPr>
            <p:cNvPr id="284" name="Google Shape;284;p15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15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15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15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15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15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15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15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1.6">
  <p:cSld name="Agenda 1.6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16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6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6" name="Google Shape;296;p16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97" name="Google Shape;297;p16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8" name="Google Shape;298;p16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9" name="Google Shape;299;p16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0" name="Google Shape;300;p16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1" name="Google Shape;301;p16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2" name="Google Shape;302;p16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3" name="Google Shape;303;p16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4" name="Google Shape;304;p16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5" name="Google Shape;305;p16"/>
          <p:cNvSpPr/>
          <p:nvPr/>
        </p:nvSpPr>
        <p:spPr>
          <a:xfrm flipH="1">
            <a:off x="8705212" y="264975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6" name="Google Shape;306;p16"/>
          <p:cNvCxnSpPr>
            <a:endCxn id="307" idx="0"/>
          </p:cNvCxnSpPr>
          <p:nvPr/>
        </p:nvCxnSpPr>
        <p:spPr>
          <a:xfrm rot="10800000">
            <a:off x="418349" y="2734410"/>
            <a:ext cx="0" cy="35445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7" name="Google Shape;307;p16"/>
          <p:cNvSpPr/>
          <p:nvPr/>
        </p:nvSpPr>
        <p:spPr>
          <a:xfrm rot="-5400000">
            <a:off x="418349" y="2673528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8" name="Google Shape;308;p16"/>
          <p:cNvCxnSpPr/>
          <p:nvPr/>
        </p:nvCxnSpPr>
        <p:spPr>
          <a:xfrm rot="10800000">
            <a:off x="479233" y="2673528"/>
            <a:ext cx="82012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9" name="Google Shape;309;p16"/>
          <p:cNvSpPr txBox="1">
            <a:spLocks noGrp="1"/>
          </p:cNvSpPr>
          <p:nvPr>
            <p:ph type="title"/>
          </p:nvPr>
        </p:nvSpPr>
        <p:spPr>
          <a:xfrm>
            <a:off x="584938" y="770966"/>
            <a:ext cx="7932000" cy="1822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0" name="Google Shape;310;p16"/>
          <p:cNvSpPr txBox="1">
            <a:spLocks noGrp="1"/>
          </p:cNvSpPr>
          <p:nvPr>
            <p:ph type="body" idx="1"/>
          </p:nvPr>
        </p:nvSpPr>
        <p:spPr>
          <a:xfrm>
            <a:off x="600074" y="2765533"/>
            <a:ext cx="790733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311" name="Google Shape;311;p16"/>
          <p:cNvGrpSpPr/>
          <p:nvPr/>
        </p:nvGrpSpPr>
        <p:grpSpPr>
          <a:xfrm>
            <a:off x="234352" y="6464039"/>
            <a:ext cx="364343" cy="292066"/>
            <a:chOff x="3326325" y="4936267"/>
            <a:chExt cx="631663" cy="506356"/>
          </a:xfrm>
        </p:grpSpPr>
        <p:sp>
          <p:nvSpPr>
            <p:cNvPr id="312" name="Google Shape;312;p16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16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16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16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16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16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16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16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Divider 1">
  <p:cSld name="Agenda Divider 1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17"/>
          <p:cNvSpPr/>
          <p:nvPr/>
        </p:nvSpPr>
        <p:spPr>
          <a:xfrm>
            <a:off x="0" y="6320547"/>
            <a:ext cx="9144000" cy="5374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3" name="Google Shape;323;p17"/>
          <p:cNvCxnSpPr/>
          <p:nvPr/>
        </p:nvCxnSpPr>
        <p:spPr>
          <a:xfrm>
            <a:off x="0" y="6320547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4" name="Google Shape;324;p17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rgbClr val="002B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7"/>
          <p:cNvSpPr txBox="1">
            <a:spLocks noGrp="1"/>
          </p:cNvSpPr>
          <p:nvPr>
            <p:ph type="body" idx="1"/>
          </p:nvPr>
        </p:nvSpPr>
        <p:spPr>
          <a:xfrm>
            <a:off x="573740" y="3030398"/>
            <a:ext cx="6247234" cy="178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None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None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None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None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None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5085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085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085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085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6" name="Google Shape;326;p17"/>
          <p:cNvSpPr txBox="1">
            <a:spLocks noGrp="1"/>
          </p:cNvSpPr>
          <p:nvPr>
            <p:ph type="title"/>
          </p:nvPr>
        </p:nvSpPr>
        <p:spPr>
          <a:xfrm>
            <a:off x="564625" y="1308850"/>
            <a:ext cx="6256500" cy="17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327" name="Google Shape;327;p17"/>
          <p:cNvGrpSpPr/>
          <p:nvPr/>
        </p:nvGrpSpPr>
        <p:grpSpPr>
          <a:xfrm>
            <a:off x="245437" y="6466186"/>
            <a:ext cx="349815" cy="280369"/>
            <a:chOff x="3326325" y="4936267"/>
            <a:chExt cx="631663" cy="506356"/>
          </a:xfrm>
        </p:grpSpPr>
        <p:sp>
          <p:nvSpPr>
            <p:cNvPr id="328" name="Google Shape;328;p17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17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17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17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17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17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17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17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Divider 3">
  <p:cSld name="Agenda Divider 3"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19"/>
          <p:cNvSpPr/>
          <p:nvPr/>
        </p:nvSpPr>
        <p:spPr>
          <a:xfrm>
            <a:off x="0" y="6320547"/>
            <a:ext cx="9144000" cy="5374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5" name="Google Shape;355;p19"/>
          <p:cNvCxnSpPr/>
          <p:nvPr/>
        </p:nvCxnSpPr>
        <p:spPr>
          <a:xfrm>
            <a:off x="0" y="6320547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6" name="Google Shape;356;p19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rgbClr val="002B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9"/>
          <p:cNvSpPr txBox="1">
            <a:spLocks noGrp="1"/>
          </p:cNvSpPr>
          <p:nvPr>
            <p:ph type="body" idx="1"/>
          </p:nvPr>
        </p:nvSpPr>
        <p:spPr>
          <a:xfrm>
            <a:off x="573740" y="3030398"/>
            <a:ext cx="6247234" cy="178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None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None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None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None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None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5085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085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085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085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8" name="Google Shape;358;p19"/>
          <p:cNvSpPr txBox="1">
            <a:spLocks noGrp="1"/>
          </p:cNvSpPr>
          <p:nvPr>
            <p:ph type="title"/>
          </p:nvPr>
        </p:nvSpPr>
        <p:spPr>
          <a:xfrm>
            <a:off x="564637" y="1308847"/>
            <a:ext cx="6256337" cy="170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359" name="Google Shape;359;p19"/>
          <p:cNvGrpSpPr/>
          <p:nvPr/>
        </p:nvGrpSpPr>
        <p:grpSpPr>
          <a:xfrm>
            <a:off x="245437" y="6466186"/>
            <a:ext cx="349815" cy="280369"/>
            <a:chOff x="3326325" y="4936267"/>
            <a:chExt cx="631663" cy="506356"/>
          </a:xfrm>
        </p:grpSpPr>
        <p:sp>
          <p:nvSpPr>
            <p:cNvPr id="360" name="Google Shape;360;p19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19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19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19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19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19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9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19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Divider 4">
  <p:cSld name="Agenda Divider 4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20"/>
          <p:cNvSpPr/>
          <p:nvPr/>
        </p:nvSpPr>
        <p:spPr>
          <a:xfrm>
            <a:off x="0" y="6320547"/>
            <a:ext cx="9144000" cy="5374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1" name="Google Shape;371;p20"/>
          <p:cNvCxnSpPr/>
          <p:nvPr/>
        </p:nvCxnSpPr>
        <p:spPr>
          <a:xfrm>
            <a:off x="0" y="6320547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2" name="Google Shape;372;p20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rgbClr val="002B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20"/>
          <p:cNvSpPr txBox="1">
            <a:spLocks noGrp="1"/>
          </p:cNvSpPr>
          <p:nvPr>
            <p:ph type="body" idx="1"/>
          </p:nvPr>
        </p:nvSpPr>
        <p:spPr>
          <a:xfrm>
            <a:off x="573740" y="3030398"/>
            <a:ext cx="6247234" cy="178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None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None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None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None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None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5085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085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085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085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4" name="Google Shape;374;p20"/>
          <p:cNvSpPr txBox="1">
            <a:spLocks noGrp="1"/>
          </p:cNvSpPr>
          <p:nvPr>
            <p:ph type="title"/>
          </p:nvPr>
        </p:nvSpPr>
        <p:spPr>
          <a:xfrm>
            <a:off x="564637" y="1308847"/>
            <a:ext cx="6256337" cy="170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375" name="Google Shape;375;p20"/>
          <p:cNvGrpSpPr/>
          <p:nvPr/>
        </p:nvGrpSpPr>
        <p:grpSpPr>
          <a:xfrm>
            <a:off x="245437" y="6466186"/>
            <a:ext cx="349815" cy="280369"/>
            <a:chOff x="3326325" y="4936267"/>
            <a:chExt cx="631663" cy="506356"/>
          </a:xfrm>
        </p:grpSpPr>
        <p:sp>
          <p:nvSpPr>
            <p:cNvPr id="376" name="Google Shape;376;p20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20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20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20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20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20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20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20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5.1">
  <p:cSld name="Presenters Divider 5.1"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21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7" name="Google Shape;387;p21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88" name="Google Shape;388;p21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9" name="Google Shape;389;p21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0" name="Google Shape;390;p21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91" name="Google Shape;391;p21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2" name="Google Shape;392;p21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3" name="Google Shape;393;p21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4" name="Google Shape;394;p21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95" name="Google Shape;395;p21"/>
          <p:cNvSpPr txBox="1">
            <a:spLocks noGrp="1"/>
          </p:cNvSpPr>
          <p:nvPr>
            <p:ph type="body" idx="1"/>
          </p:nvPr>
        </p:nvSpPr>
        <p:spPr>
          <a:xfrm>
            <a:off x="417667" y="1314782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 b="1" i="0" u="none" strike="noStrike" cap="none">
                <a:solidFill>
                  <a:srgbClr val="FFFFFF"/>
                </a:solidFill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 i="0" u="none" strike="noStrike" cap="none">
                <a:solidFill>
                  <a:srgbClr val="FFFFFF"/>
                </a:solidFill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 i="0" u="none" strike="noStrike" cap="none">
                <a:solidFill>
                  <a:srgbClr val="FFFFFF"/>
                </a:solidFill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 i="0" u="none" strike="noStrike" cap="none">
                <a:solidFill>
                  <a:srgbClr val="FFFFFF"/>
                </a:solidFill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96" name="Google Shape;396;p21"/>
          <p:cNvSpPr txBox="1">
            <a:spLocks noGrp="1"/>
          </p:cNvSpPr>
          <p:nvPr>
            <p:ph type="body" idx="2"/>
          </p:nvPr>
        </p:nvSpPr>
        <p:spPr>
          <a:xfrm>
            <a:off x="417667" y="1728243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7" name="Google Shape;397;p21"/>
          <p:cNvSpPr txBox="1">
            <a:spLocks noGrp="1"/>
          </p:cNvSpPr>
          <p:nvPr>
            <p:ph type="body" idx="3"/>
          </p:nvPr>
        </p:nvSpPr>
        <p:spPr>
          <a:xfrm>
            <a:off x="417667" y="2784994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8" name="Google Shape;398;p21"/>
          <p:cNvSpPr txBox="1">
            <a:spLocks noGrp="1"/>
          </p:cNvSpPr>
          <p:nvPr>
            <p:ph type="body" idx="4"/>
          </p:nvPr>
        </p:nvSpPr>
        <p:spPr>
          <a:xfrm>
            <a:off x="417667" y="3189491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9" name="Google Shape;399;p21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21"/>
          <p:cNvSpPr txBox="1">
            <a:spLocks noGrp="1"/>
          </p:cNvSpPr>
          <p:nvPr>
            <p:ph type="body" idx="5"/>
          </p:nvPr>
        </p:nvSpPr>
        <p:spPr>
          <a:xfrm>
            <a:off x="417667" y="4228312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1" name="Google Shape;401;p21"/>
          <p:cNvSpPr txBox="1">
            <a:spLocks noGrp="1"/>
          </p:cNvSpPr>
          <p:nvPr>
            <p:ph type="body" idx="6"/>
          </p:nvPr>
        </p:nvSpPr>
        <p:spPr>
          <a:xfrm>
            <a:off x="417667" y="4632809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402" name="Google Shape;402;p21"/>
          <p:cNvGrpSpPr/>
          <p:nvPr/>
        </p:nvGrpSpPr>
        <p:grpSpPr>
          <a:xfrm>
            <a:off x="234352" y="6464039"/>
            <a:ext cx="364343" cy="292066"/>
            <a:chOff x="3326325" y="4936267"/>
            <a:chExt cx="631663" cy="506356"/>
          </a:xfrm>
        </p:grpSpPr>
        <p:sp>
          <p:nvSpPr>
            <p:cNvPr id="403" name="Google Shape;403;p21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21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21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21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21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21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21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21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5.2">
  <p:cSld name="Presenters Divider 5.2"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22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4" name="Google Shape;414;p22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15" name="Google Shape;415;p22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6" name="Google Shape;416;p22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7" name="Google Shape;417;p22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18" name="Google Shape;418;p22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9" name="Google Shape;419;p22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0" name="Google Shape;420;p22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1" name="Google Shape;421;p22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2" name="Google Shape;422;p22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22"/>
          <p:cNvSpPr txBox="1">
            <a:spLocks noGrp="1"/>
          </p:cNvSpPr>
          <p:nvPr>
            <p:ph type="body" idx="1"/>
          </p:nvPr>
        </p:nvSpPr>
        <p:spPr>
          <a:xfrm>
            <a:off x="417667" y="1314782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 b="1" i="0" u="none" strike="noStrike" cap="none">
                <a:solidFill>
                  <a:srgbClr val="FFFFFF"/>
                </a:solidFill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 i="0" u="none" strike="noStrike" cap="none">
                <a:solidFill>
                  <a:srgbClr val="FFFFFF"/>
                </a:solidFill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 i="0" u="none" strike="noStrike" cap="none">
                <a:solidFill>
                  <a:srgbClr val="FFFFFF"/>
                </a:solidFill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 i="0" u="none" strike="noStrike" cap="none">
                <a:solidFill>
                  <a:srgbClr val="FFFFFF"/>
                </a:solidFill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24" name="Google Shape;424;p22"/>
          <p:cNvSpPr txBox="1">
            <a:spLocks noGrp="1"/>
          </p:cNvSpPr>
          <p:nvPr>
            <p:ph type="body" idx="2"/>
          </p:nvPr>
        </p:nvSpPr>
        <p:spPr>
          <a:xfrm>
            <a:off x="417667" y="1728243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5" name="Google Shape;425;p22"/>
          <p:cNvSpPr txBox="1">
            <a:spLocks noGrp="1"/>
          </p:cNvSpPr>
          <p:nvPr>
            <p:ph type="body" idx="3"/>
          </p:nvPr>
        </p:nvSpPr>
        <p:spPr>
          <a:xfrm>
            <a:off x="417667" y="2784994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6" name="Google Shape;426;p22"/>
          <p:cNvSpPr txBox="1">
            <a:spLocks noGrp="1"/>
          </p:cNvSpPr>
          <p:nvPr>
            <p:ph type="body" idx="4"/>
          </p:nvPr>
        </p:nvSpPr>
        <p:spPr>
          <a:xfrm>
            <a:off x="417667" y="3189491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7" name="Google Shape;427;p22"/>
          <p:cNvSpPr txBox="1">
            <a:spLocks noGrp="1"/>
          </p:cNvSpPr>
          <p:nvPr>
            <p:ph type="body" idx="5"/>
          </p:nvPr>
        </p:nvSpPr>
        <p:spPr>
          <a:xfrm>
            <a:off x="417667" y="4228312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8" name="Google Shape;428;p22"/>
          <p:cNvSpPr txBox="1">
            <a:spLocks noGrp="1"/>
          </p:cNvSpPr>
          <p:nvPr>
            <p:ph type="body" idx="6"/>
          </p:nvPr>
        </p:nvSpPr>
        <p:spPr>
          <a:xfrm>
            <a:off x="417667" y="4632809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429" name="Google Shape;429;p22"/>
          <p:cNvGrpSpPr/>
          <p:nvPr/>
        </p:nvGrpSpPr>
        <p:grpSpPr>
          <a:xfrm>
            <a:off x="234352" y="6464039"/>
            <a:ext cx="364343" cy="292066"/>
            <a:chOff x="3326325" y="4936267"/>
            <a:chExt cx="631663" cy="506356"/>
          </a:xfrm>
        </p:grpSpPr>
        <p:sp>
          <p:nvSpPr>
            <p:cNvPr id="430" name="Google Shape;430;p22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22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22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22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22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22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22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22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5.3">
  <p:cSld name="Presenters Divider 5.3"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Google Shape;43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23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1" name="Google Shape;441;p23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42" name="Google Shape;442;p23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3" name="Google Shape;443;p23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4" name="Google Shape;444;p23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45" name="Google Shape;445;p23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6" name="Google Shape;446;p23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7" name="Google Shape;447;p23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8" name="Google Shape;448;p23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49" name="Google Shape;449;p23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23"/>
          <p:cNvSpPr txBox="1">
            <a:spLocks noGrp="1"/>
          </p:cNvSpPr>
          <p:nvPr>
            <p:ph type="body" idx="1"/>
          </p:nvPr>
        </p:nvSpPr>
        <p:spPr>
          <a:xfrm>
            <a:off x="417667" y="1314782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 b="1" i="0" u="none" strike="noStrike" cap="none">
                <a:solidFill>
                  <a:srgbClr val="FFFFFF"/>
                </a:solidFill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 i="0" u="none" strike="noStrike" cap="none">
                <a:solidFill>
                  <a:srgbClr val="FFFFFF"/>
                </a:solidFill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 i="0" u="none" strike="noStrike" cap="none">
                <a:solidFill>
                  <a:srgbClr val="FFFFFF"/>
                </a:solidFill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 i="0" u="none" strike="noStrike" cap="none">
                <a:solidFill>
                  <a:srgbClr val="FFFFFF"/>
                </a:solidFill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51" name="Google Shape;451;p23"/>
          <p:cNvSpPr txBox="1">
            <a:spLocks noGrp="1"/>
          </p:cNvSpPr>
          <p:nvPr>
            <p:ph type="body" idx="2"/>
          </p:nvPr>
        </p:nvSpPr>
        <p:spPr>
          <a:xfrm>
            <a:off x="417667" y="1728243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2" name="Google Shape;452;p23"/>
          <p:cNvSpPr txBox="1">
            <a:spLocks noGrp="1"/>
          </p:cNvSpPr>
          <p:nvPr>
            <p:ph type="body" idx="3"/>
          </p:nvPr>
        </p:nvSpPr>
        <p:spPr>
          <a:xfrm>
            <a:off x="417667" y="2784994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3" name="Google Shape;453;p23"/>
          <p:cNvSpPr txBox="1">
            <a:spLocks noGrp="1"/>
          </p:cNvSpPr>
          <p:nvPr>
            <p:ph type="body" idx="4"/>
          </p:nvPr>
        </p:nvSpPr>
        <p:spPr>
          <a:xfrm>
            <a:off x="417667" y="3189491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4" name="Google Shape;454;p23"/>
          <p:cNvSpPr txBox="1">
            <a:spLocks noGrp="1"/>
          </p:cNvSpPr>
          <p:nvPr>
            <p:ph type="body" idx="5"/>
          </p:nvPr>
        </p:nvSpPr>
        <p:spPr>
          <a:xfrm>
            <a:off x="417667" y="4228312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5" name="Google Shape;455;p23"/>
          <p:cNvSpPr txBox="1">
            <a:spLocks noGrp="1"/>
          </p:cNvSpPr>
          <p:nvPr>
            <p:ph type="body" idx="6"/>
          </p:nvPr>
        </p:nvSpPr>
        <p:spPr>
          <a:xfrm>
            <a:off x="417667" y="4632809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456" name="Google Shape;456;p23"/>
          <p:cNvGrpSpPr/>
          <p:nvPr/>
        </p:nvGrpSpPr>
        <p:grpSpPr>
          <a:xfrm>
            <a:off x="234352" y="6464039"/>
            <a:ext cx="364343" cy="292066"/>
            <a:chOff x="3326325" y="4936267"/>
            <a:chExt cx="631663" cy="506356"/>
          </a:xfrm>
        </p:grpSpPr>
        <p:sp>
          <p:nvSpPr>
            <p:cNvPr id="457" name="Google Shape;457;p23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23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23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23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23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23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23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23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5.4">
  <p:cSld name="Presenters Divider 5.4"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24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68" name="Google Shape;468;p24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69" name="Google Shape;469;p24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0" name="Google Shape;470;p24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1" name="Google Shape;471;p24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72" name="Google Shape;472;p24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3" name="Google Shape;473;p24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4" name="Google Shape;474;p24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5" name="Google Shape;475;p24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6" name="Google Shape;476;p24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24"/>
          <p:cNvSpPr txBox="1">
            <a:spLocks noGrp="1"/>
          </p:cNvSpPr>
          <p:nvPr>
            <p:ph type="body" idx="1"/>
          </p:nvPr>
        </p:nvSpPr>
        <p:spPr>
          <a:xfrm>
            <a:off x="417667" y="1314782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 b="1" i="0" u="none" strike="noStrike" cap="none">
                <a:solidFill>
                  <a:srgbClr val="FFFFFF"/>
                </a:solidFill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 i="0" u="none" strike="noStrike" cap="none">
                <a:solidFill>
                  <a:srgbClr val="FFFFFF"/>
                </a:solidFill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 i="0" u="none" strike="noStrike" cap="none">
                <a:solidFill>
                  <a:srgbClr val="FFFFFF"/>
                </a:solidFill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 i="0" u="none" strike="noStrike" cap="none">
                <a:solidFill>
                  <a:srgbClr val="FFFFFF"/>
                </a:solidFill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78" name="Google Shape;478;p24"/>
          <p:cNvSpPr txBox="1">
            <a:spLocks noGrp="1"/>
          </p:cNvSpPr>
          <p:nvPr>
            <p:ph type="body" idx="2"/>
          </p:nvPr>
        </p:nvSpPr>
        <p:spPr>
          <a:xfrm>
            <a:off x="417667" y="1728243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9" name="Google Shape;479;p24"/>
          <p:cNvSpPr txBox="1">
            <a:spLocks noGrp="1"/>
          </p:cNvSpPr>
          <p:nvPr>
            <p:ph type="body" idx="3"/>
          </p:nvPr>
        </p:nvSpPr>
        <p:spPr>
          <a:xfrm>
            <a:off x="417667" y="2784994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0" name="Google Shape;480;p24"/>
          <p:cNvSpPr txBox="1">
            <a:spLocks noGrp="1"/>
          </p:cNvSpPr>
          <p:nvPr>
            <p:ph type="body" idx="4"/>
          </p:nvPr>
        </p:nvSpPr>
        <p:spPr>
          <a:xfrm>
            <a:off x="417667" y="3189491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1" name="Google Shape;481;p24"/>
          <p:cNvSpPr txBox="1">
            <a:spLocks noGrp="1"/>
          </p:cNvSpPr>
          <p:nvPr>
            <p:ph type="body" idx="5"/>
          </p:nvPr>
        </p:nvSpPr>
        <p:spPr>
          <a:xfrm>
            <a:off x="417667" y="4228312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2" name="Google Shape;482;p24"/>
          <p:cNvSpPr txBox="1">
            <a:spLocks noGrp="1"/>
          </p:cNvSpPr>
          <p:nvPr>
            <p:ph type="body" idx="6"/>
          </p:nvPr>
        </p:nvSpPr>
        <p:spPr>
          <a:xfrm>
            <a:off x="417667" y="4632809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483" name="Google Shape;483;p24"/>
          <p:cNvGrpSpPr/>
          <p:nvPr/>
        </p:nvGrpSpPr>
        <p:grpSpPr>
          <a:xfrm>
            <a:off x="234352" y="6464039"/>
            <a:ext cx="364343" cy="292066"/>
            <a:chOff x="3326325" y="4936267"/>
            <a:chExt cx="631663" cy="506356"/>
          </a:xfrm>
        </p:grpSpPr>
        <p:sp>
          <p:nvSpPr>
            <p:cNvPr id="484" name="Google Shape;484;p24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24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24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24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24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24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24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24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5.5">
  <p:cSld name="Presenters Divider 5.5"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3" name="Google Shape;493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25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95" name="Google Shape;495;p25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96" name="Google Shape;496;p25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7" name="Google Shape;497;p25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98" name="Google Shape;498;p25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99" name="Google Shape;499;p25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00" name="Google Shape;500;p25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1" name="Google Shape;501;p25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02" name="Google Shape;502;p25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03" name="Google Shape;503;p25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25"/>
          <p:cNvSpPr txBox="1">
            <a:spLocks noGrp="1"/>
          </p:cNvSpPr>
          <p:nvPr>
            <p:ph type="body" idx="1"/>
          </p:nvPr>
        </p:nvSpPr>
        <p:spPr>
          <a:xfrm>
            <a:off x="417667" y="1314782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 b="1" i="0" u="none" strike="noStrike" cap="none">
                <a:solidFill>
                  <a:srgbClr val="FFFFFF"/>
                </a:solidFill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 i="0" u="none" strike="noStrike" cap="none">
                <a:solidFill>
                  <a:srgbClr val="FFFFFF"/>
                </a:solidFill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 i="0" u="none" strike="noStrike" cap="none">
                <a:solidFill>
                  <a:srgbClr val="FFFFFF"/>
                </a:solidFill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 i="0" u="none" strike="noStrike" cap="none">
                <a:solidFill>
                  <a:srgbClr val="FFFFFF"/>
                </a:solidFill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05" name="Google Shape;505;p25"/>
          <p:cNvSpPr txBox="1">
            <a:spLocks noGrp="1"/>
          </p:cNvSpPr>
          <p:nvPr>
            <p:ph type="body" idx="2"/>
          </p:nvPr>
        </p:nvSpPr>
        <p:spPr>
          <a:xfrm>
            <a:off x="417667" y="1728243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6" name="Google Shape;506;p25"/>
          <p:cNvSpPr txBox="1">
            <a:spLocks noGrp="1"/>
          </p:cNvSpPr>
          <p:nvPr>
            <p:ph type="body" idx="3"/>
          </p:nvPr>
        </p:nvSpPr>
        <p:spPr>
          <a:xfrm>
            <a:off x="417667" y="2784994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7" name="Google Shape;507;p25"/>
          <p:cNvSpPr txBox="1">
            <a:spLocks noGrp="1"/>
          </p:cNvSpPr>
          <p:nvPr>
            <p:ph type="body" idx="4"/>
          </p:nvPr>
        </p:nvSpPr>
        <p:spPr>
          <a:xfrm>
            <a:off x="417667" y="3189491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8" name="Google Shape;508;p25"/>
          <p:cNvSpPr txBox="1">
            <a:spLocks noGrp="1"/>
          </p:cNvSpPr>
          <p:nvPr>
            <p:ph type="body" idx="5"/>
          </p:nvPr>
        </p:nvSpPr>
        <p:spPr>
          <a:xfrm>
            <a:off x="417667" y="4228312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9" name="Google Shape;509;p25"/>
          <p:cNvSpPr txBox="1">
            <a:spLocks noGrp="1"/>
          </p:cNvSpPr>
          <p:nvPr>
            <p:ph type="body" idx="6"/>
          </p:nvPr>
        </p:nvSpPr>
        <p:spPr>
          <a:xfrm>
            <a:off x="417667" y="4632809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510" name="Google Shape;510;p25"/>
          <p:cNvGrpSpPr/>
          <p:nvPr/>
        </p:nvGrpSpPr>
        <p:grpSpPr>
          <a:xfrm>
            <a:off x="234352" y="6464039"/>
            <a:ext cx="364343" cy="292066"/>
            <a:chOff x="3326325" y="4936267"/>
            <a:chExt cx="631663" cy="506356"/>
          </a:xfrm>
        </p:grpSpPr>
        <p:sp>
          <p:nvSpPr>
            <p:cNvPr id="511" name="Google Shape;511;p25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25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25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25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25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25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25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25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5.6">
  <p:cSld name="Presenters Divider 5.6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26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2" name="Google Shape;522;p26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23" name="Google Shape;523;p26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4" name="Google Shape;524;p26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5" name="Google Shape;525;p26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26" name="Google Shape;526;p26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7" name="Google Shape;527;p26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8" name="Google Shape;528;p26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9" name="Google Shape;529;p26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30" name="Google Shape;530;p26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26"/>
          <p:cNvSpPr txBox="1">
            <a:spLocks noGrp="1"/>
          </p:cNvSpPr>
          <p:nvPr>
            <p:ph type="body" idx="1"/>
          </p:nvPr>
        </p:nvSpPr>
        <p:spPr>
          <a:xfrm>
            <a:off x="417667" y="1314782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 b="1" i="0" u="none" strike="noStrike" cap="none">
                <a:solidFill>
                  <a:srgbClr val="FFFFFF"/>
                </a:solidFill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 i="0" u="none" strike="noStrike" cap="none">
                <a:solidFill>
                  <a:srgbClr val="FFFFFF"/>
                </a:solidFill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 i="0" u="none" strike="noStrike" cap="none">
                <a:solidFill>
                  <a:srgbClr val="FFFFFF"/>
                </a:solidFill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 i="0" u="none" strike="noStrike" cap="none">
                <a:solidFill>
                  <a:srgbClr val="FFFFFF"/>
                </a:solidFill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32" name="Google Shape;532;p26"/>
          <p:cNvSpPr txBox="1">
            <a:spLocks noGrp="1"/>
          </p:cNvSpPr>
          <p:nvPr>
            <p:ph type="body" idx="2"/>
          </p:nvPr>
        </p:nvSpPr>
        <p:spPr>
          <a:xfrm>
            <a:off x="417667" y="1728243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3" name="Google Shape;533;p26"/>
          <p:cNvSpPr txBox="1">
            <a:spLocks noGrp="1"/>
          </p:cNvSpPr>
          <p:nvPr>
            <p:ph type="body" idx="3"/>
          </p:nvPr>
        </p:nvSpPr>
        <p:spPr>
          <a:xfrm>
            <a:off x="417667" y="2784994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4" name="Google Shape;534;p26"/>
          <p:cNvSpPr txBox="1">
            <a:spLocks noGrp="1"/>
          </p:cNvSpPr>
          <p:nvPr>
            <p:ph type="body" idx="4"/>
          </p:nvPr>
        </p:nvSpPr>
        <p:spPr>
          <a:xfrm>
            <a:off x="417667" y="3189491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5" name="Google Shape;535;p26"/>
          <p:cNvSpPr txBox="1">
            <a:spLocks noGrp="1"/>
          </p:cNvSpPr>
          <p:nvPr>
            <p:ph type="body" idx="5"/>
          </p:nvPr>
        </p:nvSpPr>
        <p:spPr>
          <a:xfrm>
            <a:off x="417667" y="4228312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6" name="Google Shape;536;p26"/>
          <p:cNvSpPr txBox="1">
            <a:spLocks noGrp="1"/>
          </p:cNvSpPr>
          <p:nvPr>
            <p:ph type="body" idx="6"/>
          </p:nvPr>
        </p:nvSpPr>
        <p:spPr>
          <a:xfrm>
            <a:off x="417667" y="4632809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537" name="Google Shape;537;p26"/>
          <p:cNvGrpSpPr/>
          <p:nvPr/>
        </p:nvGrpSpPr>
        <p:grpSpPr>
          <a:xfrm>
            <a:off x="234352" y="6464039"/>
            <a:ext cx="364343" cy="292066"/>
            <a:chOff x="3326325" y="4936267"/>
            <a:chExt cx="631663" cy="506356"/>
          </a:xfrm>
        </p:grpSpPr>
        <p:sp>
          <p:nvSpPr>
            <p:cNvPr id="538" name="Google Shape;538;p26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26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540;p26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1" name="Google Shape;541;p26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26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26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4" name="Google Shape;544;p26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26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5.7">
  <p:cSld name="Presenters Divider 5.7"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Google Shape;547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27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9" name="Google Shape;549;p27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50" name="Google Shape;550;p27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1" name="Google Shape;551;p27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2" name="Google Shape;552;p27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53" name="Google Shape;553;p27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4" name="Google Shape;554;p27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5" name="Google Shape;555;p27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6" name="Google Shape;556;p27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57" name="Google Shape;557;p27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27"/>
          <p:cNvSpPr txBox="1">
            <a:spLocks noGrp="1"/>
          </p:cNvSpPr>
          <p:nvPr>
            <p:ph type="body" idx="1"/>
          </p:nvPr>
        </p:nvSpPr>
        <p:spPr>
          <a:xfrm>
            <a:off x="417667" y="1314782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 b="1" i="0" u="none" strike="noStrike" cap="none">
                <a:solidFill>
                  <a:srgbClr val="FFFFFF"/>
                </a:solidFill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 i="0" u="none" strike="noStrike" cap="none">
                <a:solidFill>
                  <a:srgbClr val="FFFFFF"/>
                </a:solidFill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 i="0" u="none" strike="noStrike" cap="none">
                <a:solidFill>
                  <a:srgbClr val="FFFFFF"/>
                </a:solidFill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 i="0" u="none" strike="noStrike" cap="none">
                <a:solidFill>
                  <a:srgbClr val="FFFFFF"/>
                </a:solidFill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59" name="Google Shape;559;p27"/>
          <p:cNvSpPr txBox="1">
            <a:spLocks noGrp="1"/>
          </p:cNvSpPr>
          <p:nvPr>
            <p:ph type="body" idx="2"/>
          </p:nvPr>
        </p:nvSpPr>
        <p:spPr>
          <a:xfrm>
            <a:off x="417667" y="1728243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0" name="Google Shape;560;p27"/>
          <p:cNvSpPr txBox="1">
            <a:spLocks noGrp="1"/>
          </p:cNvSpPr>
          <p:nvPr>
            <p:ph type="body" idx="3"/>
          </p:nvPr>
        </p:nvSpPr>
        <p:spPr>
          <a:xfrm>
            <a:off x="417667" y="2784994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1" name="Google Shape;561;p27"/>
          <p:cNvSpPr txBox="1">
            <a:spLocks noGrp="1"/>
          </p:cNvSpPr>
          <p:nvPr>
            <p:ph type="body" idx="4"/>
          </p:nvPr>
        </p:nvSpPr>
        <p:spPr>
          <a:xfrm>
            <a:off x="417667" y="3189491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2" name="Google Shape;562;p27"/>
          <p:cNvSpPr txBox="1">
            <a:spLocks noGrp="1"/>
          </p:cNvSpPr>
          <p:nvPr>
            <p:ph type="body" idx="5"/>
          </p:nvPr>
        </p:nvSpPr>
        <p:spPr>
          <a:xfrm>
            <a:off x="417667" y="4228312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3" name="Google Shape;563;p27"/>
          <p:cNvSpPr txBox="1">
            <a:spLocks noGrp="1"/>
          </p:cNvSpPr>
          <p:nvPr>
            <p:ph type="body" idx="6"/>
          </p:nvPr>
        </p:nvSpPr>
        <p:spPr>
          <a:xfrm>
            <a:off x="417667" y="4632809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564" name="Google Shape;564;p27"/>
          <p:cNvGrpSpPr/>
          <p:nvPr/>
        </p:nvGrpSpPr>
        <p:grpSpPr>
          <a:xfrm>
            <a:off x="234352" y="6464039"/>
            <a:ext cx="364343" cy="292066"/>
            <a:chOff x="3326325" y="4936267"/>
            <a:chExt cx="631663" cy="506356"/>
          </a:xfrm>
        </p:grpSpPr>
        <p:sp>
          <p:nvSpPr>
            <p:cNvPr id="565" name="Google Shape;565;p27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27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27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27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27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27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27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2" name="Google Shape;572;p27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5.8">
  <p:cSld name="Presenters Divider 5.8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" y="-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28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6" name="Google Shape;576;p28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7" name="Google Shape;577;p28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8" name="Google Shape;578;p28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9" name="Google Shape;579;p28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80" name="Google Shape;580;p28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1" name="Google Shape;581;p28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2" name="Google Shape;582;p28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3" name="Google Shape;583;p28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4" name="Google Shape;584;p28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28"/>
          <p:cNvSpPr txBox="1">
            <a:spLocks noGrp="1"/>
          </p:cNvSpPr>
          <p:nvPr>
            <p:ph type="body" idx="1"/>
          </p:nvPr>
        </p:nvSpPr>
        <p:spPr>
          <a:xfrm>
            <a:off x="417667" y="1314782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 b="1" i="0" u="none" strike="noStrike" cap="none">
                <a:solidFill>
                  <a:srgbClr val="FFFFFF"/>
                </a:solidFill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 i="0" u="none" strike="noStrike" cap="none">
                <a:solidFill>
                  <a:srgbClr val="FFFFFF"/>
                </a:solidFill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 i="0" u="none" strike="noStrike" cap="none">
                <a:solidFill>
                  <a:srgbClr val="FFFFFF"/>
                </a:solidFill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 i="0" u="none" strike="noStrike" cap="none">
                <a:solidFill>
                  <a:srgbClr val="FFFFFF"/>
                </a:solidFill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 b="1" i="0" u="none" strike="noStrike" cap="none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86" name="Google Shape;586;p28"/>
          <p:cNvSpPr txBox="1">
            <a:spLocks noGrp="1"/>
          </p:cNvSpPr>
          <p:nvPr>
            <p:ph type="body" idx="2"/>
          </p:nvPr>
        </p:nvSpPr>
        <p:spPr>
          <a:xfrm>
            <a:off x="417667" y="1728243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7" name="Google Shape;587;p28"/>
          <p:cNvSpPr txBox="1">
            <a:spLocks noGrp="1"/>
          </p:cNvSpPr>
          <p:nvPr>
            <p:ph type="body" idx="3"/>
          </p:nvPr>
        </p:nvSpPr>
        <p:spPr>
          <a:xfrm>
            <a:off x="417667" y="2784994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8" name="Google Shape;588;p28"/>
          <p:cNvSpPr txBox="1">
            <a:spLocks noGrp="1"/>
          </p:cNvSpPr>
          <p:nvPr>
            <p:ph type="body" idx="4"/>
          </p:nvPr>
        </p:nvSpPr>
        <p:spPr>
          <a:xfrm>
            <a:off x="417667" y="3189491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9" name="Google Shape;589;p28"/>
          <p:cNvSpPr txBox="1">
            <a:spLocks noGrp="1"/>
          </p:cNvSpPr>
          <p:nvPr>
            <p:ph type="body" idx="5"/>
          </p:nvPr>
        </p:nvSpPr>
        <p:spPr>
          <a:xfrm>
            <a:off x="417667" y="4228312"/>
            <a:ext cx="7050000" cy="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0" name="Google Shape;590;p28"/>
          <p:cNvSpPr txBox="1">
            <a:spLocks noGrp="1"/>
          </p:cNvSpPr>
          <p:nvPr>
            <p:ph type="body" idx="6"/>
          </p:nvPr>
        </p:nvSpPr>
        <p:spPr>
          <a:xfrm>
            <a:off x="417667" y="4632809"/>
            <a:ext cx="7050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591" name="Google Shape;591;p28"/>
          <p:cNvGrpSpPr/>
          <p:nvPr/>
        </p:nvGrpSpPr>
        <p:grpSpPr>
          <a:xfrm>
            <a:off x="234352" y="6464039"/>
            <a:ext cx="364343" cy="292066"/>
            <a:chOff x="3326325" y="4936267"/>
            <a:chExt cx="631663" cy="506356"/>
          </a:xfrm>
        </p:grpSpPr>
        <p:sp>
          <p:nvSpPr>
            <p:cNvPr id="592" name="Google Shape;592;p28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593;p28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28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28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28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28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28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28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gage with ICANN White">
  <p:cSld name="Engage with ICANN White"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9"/>
          <p:cNvSpPr/>
          <p:nvPr/>
        </p:nvSpPr>
        <p:spPr>
          <a:xfrm>
            <a:off x="2313656" y="685224"/>
            <a:ext cx="6830343" cy="18649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29"/>
          <p:cNvSpPr txBox="1"/>
          <p:nvPr/>
        </p:nvSpPr>
        <p:spPr>
          <a:xfrm>
            <a:off x="2543489" y="1552703"/>
            <a:ext cx="6600509" cy="329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Visit us at </a:t>
            </a:r>
            <a:r>
              <a:rPr lang="en-US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icann.org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29"/>
          <p:cNvSpPr txBox="1"/>
          <p:nvPr/>
        </p:nvSpPr>
        <p:spPr>
          <a:xfrm>
            <a:off x="2543489" y="1049144"/>
            <a:ext cx="5230690" cy="325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7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 and Questions</a:t>
            </a:r>
            <a:endParaRPr/>
          </a:p>
        </p:txBody>
      </p:sp>
      <p:sp>
        <p:nvSpPr>
          <p:cNvPr id="604" name="Google Shape;604;p29"/>
          <p:cNvSpPr/>
          <p:nvPr/>
        </p:nvSpPr>
        <p:spPr>
          <a:xfrm>
            <a:off x="1" y="685224"/>
            <a:ext cx="2232955" cy="18649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29"/>
          <p:cNvSpPr txBox="1">
            <a:spLocks noGrp="1"/>
          </p:cNvSpPr>
          <p:nvPr>
            <p:ph type="body" idx="1"/>
          </p:nvPr>
        </p:nvSpPr>
        <p:spPr>
          <a:xfrm>
            <a:off x="2543489" y="1865312"/>
            <a:ext cx="5973449" cy="34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6" name="Google Shape;606;p29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607" name="Google Shape;607;p29"/>
          <p:cNvGrpSpPr/>
          <p:nvPr/>
        </p:nvGrpSpPr>
        <p:grpSpPr>
          <a:xfrm>
            <a:off x="239662" y="900884"/>
            <a:ext cx="1797839" cy="1441190"/>
            <a:chOff x="3326325" y="4936267"/>
            <a:chExt cx="631663" cy="506356"/>
          </a:xfrm>
        </p:grpSpPr>
        <p:sp>
          <p:nvSpPr>
            <p:cNvPr id="608" name="Google Shape;608;p29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29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29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29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29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29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29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29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6" name="Google Shape;616;p29"/>
          <p:cNvGrpSpPr/>
          <p:nvPr/>
        </p:nvGrpSpPr>
        <p:grpSpPr>
          <a:xfrm>
            <a:off x="2543494" y="2717688"/>
            <a:ext cx="3730454" cy="3430937"/>
            <a:chOff x="2543494" y="2717688"/>
            <a:chExt cx="3730454" cy="3430937"/>
          </a:xfrm>
        </p:grpSpPr>
        <p:grpSp>
          <p:nvGrpSpPr>
            <p:cNvPr id="617" name="Google Shape;617;p29"/>
            <p:cNvGrpSpPr/>
            <p:nvPr/>
          </p:nvGrpSpPr>
          <p:grpSpPr>
            <a:xfrm>
              <a:off x="2543494" y="3232448"/>
              <a:ext cx="3730454" cy="361400"/>
              <a:chOff x="2543494" y="3918945"/>
              <a:chExt cx="3730454" cy="361400"/>
            </a:xfrm>
          </p:grpSpPr>
          <p:pic>
            <p:nvPicPr>
              <p:cNvPr id="618" name="Google Shape;618;p2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543494" y="3918945"/>
                <a:ext cx="361400" cy="3614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19" name="Google Shape;619;p29"/>
              <p:cNvSpPr txBox="1"/>
              <p:nvPr/>
            </p:nvSpPr>
            <p:spPr>
              <a:xfrm>
                <a:off x="3010848" y="3934226"/>
                <a:ext cx="3263100" cy="33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b="0" i="0" u="sng" strike="noStrike" cap="none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facebook.com/icannorg </a:t>
                </a:r>
                <a:endParaRPr sz="1400" b="0" i="0" u="none" strike="noStrike" cap="none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20" name="Google Shape;620;p29"/>
            <p:cNvGrpSpPr/>
            <p:nvPr/>
          </p:nvGrpSpPr>
          <p:grpSpPr>
            <a:xfrm>
              <a:off x="2543500" y="2717688"/>
              <a:ext cx="2809450" cy="366163"/>
              <a:chOff x="2543500" y="3162900"/>
              <a:chExt cx="2809450" cy="366163"/>
            </a:xfrm>
          </p:grpSpPr>
          <p:sp>
            <p:nvSpPr>
              <p:cNvPr id="621" name="Google Shape;621;p29"/>
              <p:cNvSpPr txBox="1"/>
              <p:nvPr/>
            </p:nvSpPr>
            <p:spPr>
              <a:xfrm>
                <a:off x="3010850" y="3189463"/>
                <a:ext cx="2342100" cy="33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b="0" i="0" u="sng" strike="noStrike" cap="none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@icann</a:t>
                </a:r>
                <a:endParaRPr sz="1400" b="0" i="0" u="none" strike="noStrike" cap="none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622" name="Google Shape;622;p29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2543500" y="3162900"/>
                <a:ext cx="361400" cy="361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23" name="Google Shape;623;p29"/>
            <p:cNvGrpSpPr/>
            <p:nvPr/>
          </p:nvGrpSpPr>
          <p:grpSpPr>
            <a:xfrm>
              <a:off x="2543494" y="5277192"/>
              <a:ext cx="2581156" cy="361436"/>
              <a:chOff x="5721352" y="4667590"/>
              <a:chExt cx="2581156" cy="361436"/>
            </a:xfrm>
          </p:grpSpPr>
          <p:sp>
            <p:nvSpPr>
              <p:cNvPr id="624" name="Google Shape;624;p29"/>
              <p:cNvSpPr txBox="1"/>
              <p:nvPr/>
            </p:nvSpPr>
            <p:spPr>
              <a:xfrm>
                <a:off x="6183608" y="4678989"/>
                <a:ext cx="2118900" cy="33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b="0" i="0" u="sng" strike="noStrike" cap="none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6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soundcloud/icann</a:t>
                </a:r>
                <a:endParaRPr sz="1400" b="0" i="0" u="none" strike="noStrike" cap="none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625" name="Google Shape;625;p29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5721352" y="4667590"/>
                <a:ext cx="361400" cy="36143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26" name="Google Shape;626;p29"/>
            <p:cNvGrpSpPr/>
            <p:nvPr/>
          </p:nvGrpSpPr>
          <p:grpSpPr>
            <a:xfrm>
              <a:off x="2543494" y="5787225"/>
              <a:ext cx="3411564" cy="361400"/>
              <a:chOff x="5721344" y="5407800"/>
              <a:chExt cx="3411564" cy="361400"/>
            </a:xfrm>
          </p:grpSpPr>
          <p:sp>
            <p:nvSpPr>
              <p:cNvPr id="627" name="Google Shape;627;p29"/>
              <p:cNvSpPr txBox="1"/>
              <p:nvPr/>
            </p:nvSpPr>
            <p:spPr>
              <a:xfrm>
                <a:off x="6183608" y="5422423"/>
                <a:ext cx="2949300" cy="33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b="0" i="0" u="sng" strike="noStrike" cap="none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8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instagram.com/icannorg</a:t>
                </a:r>
                <a:endParaRPr sz="1400" b="0" i="0" u="none" strike="noStrike" cap="none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628" name="Google Shape;628;p29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5721344" y="5407800"/>
                <a:ext cx="361400" cy="361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29" name="Google Shape;629;p29"/>
            <p:cNvGrpSpPr/>
            <p:nvPr/>
          </p:nvGrpSpPr>
          <p:grpSpPr>
            <a:xfrm>
              <a:off x="2543494" y="4762437"/>
              <a:ext cx="3631451" cy="366157"/>
              <a:chOff x="5721357" y="3162906"/>
              <a:chExt cx="3631451" cy="366157"/>
            </a:xfrm>
          </p:grpSpPr>
          <p:sp>
            <p:nvSpPr>
              <p:cNvPr id="630" name="Google Shape;630;p29"/>
              <p:cNvSpPr txBox="1"/>
              <p:nvPr/>
            </p:nvSpPr>
            <p:spPr>
              <a:xfrm>
                <a:off x="6183608" y="3189463"/>
                <a:ext cx="3169200" cy="33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b="0" i="0" u="sng" strike="noStrike" cap="none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10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linkedin/company/icann</a:t>
                </a:r>
                <a:endParaRPr sz="1400" b="0" i="0" u="none" strike="noStrike" cap="none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631" name="Google Shape;631;p29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5721357" y="3162906"/>
                <a:ext cx="361400" cy="361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32" name="Google Shape;632;p29"/>
            <p:cNvGrpSpPr/>
            <p:nvPr/>
          </p:nvGrpSpPr>
          <p:grpSpPr>
            <a:xfrm>
              <a:off x="2543494" y="4252439"/>
              <a:ext cx="3416655" cy="361400"/>
              <a:chOff x="2543494" y="5407800"/>
              <a:chExt cx="3416655" cy="361400"/>
            </a:xfrm>
          </p:grpSpPr>
          <p:sp>
            <p:nvSpPr>
              <p:cNvPr id="633" name="Google Shape;633;p29"/>
              <p:cNvSpPr txBox="1"/>
              <p:nvPr/>
            </p:nvSpPr>
            <p:spPr>
              <a:xfrm>
                <a:off x="3010849" y="5422423"/>
                <a:ext cx="2949300" cy="33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b="0" i="0" u="sng" strike="noStrike" cap="none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12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flickr.com/icann</a:t>
                </a:r>
                <a:endParaRPr sz="1400" b="0" i="0" u="none" strike="noStrike" cap="none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634" name="Google Shape;634;p29"/>
              <p:cNvPicPr preferRelativeResize="0"/>
              <p:nvPr/>
            </p:nvPicPr>
            <p:blipFill>
              <a:blip r:embed="rId13">
                <a:alphaModFix/>
              </a:blip>
              <a:stretch>
                <a:fillRect/>
              </a:stretch>
            </p:blipFill>
            <p:spPr>
              <a:xfrm>
                <a:off x="2543494" y="5407800"/>
                <a:ext cx="361400" cy="361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35" name="Google Shape;635;p29"/>
            <p:cNvGrpSpPr/>
            <p:nvPr/>
          </p:nvGrpSpPr>
          <p:grpSpPr>
            <a:xfrm>
              <a:off x="2543494" y="3742446"/>
              <a:ext cx="3087856" cy="361395"/>
              <a:chOff x="2543494" y="4667615"/>
              <a:chExt cx="3087856" cy="361395"/>
            </a:xfrm>
          </p:grpSpPr>
          <p:sp>
            <p:nvSpPr>
              <p:cNvPr id="636" name="Google Shape;636;p29"/>
              <p:cNvSpPr txBox="1"/>
              <p:nvPr/>
            </p:nvSpPr>
            <p:spPr>
              <a:xfrm>
                <a:off x="3010850" y="4672475"/>
                <a:ext cx="2620500" cy="33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b="0" i="0" u="sng" strike="noStrike" cap="none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1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youtube.com/icannnews</a:t>
                </a:r>
                <a:endParaRPr sz="1400" b="0" i="0" u="none" strike="noStrike" cap="none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637" name="Google Shape;637;p29"/>
              <p:cNvPicPr preferRelativeResize="0"/>
              <p:nvPr/>
            </p:nvPicPr>
            <p:blipFill>
              <a:blip r:embed="rId15">
                <a:alphaModFix/>
              </a:blip>
              <a:stretch>
                <a:fillRect/>
              </a:stretch>
            </p:blipFill>
            <p:spPr>
              <a:xfrm>
                <a:off x="2543494" y="4667615"/>
                <a:ext cx="361400" cy="36139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ngage with ICANN Blue">
  <p:cSld name="Engage with ICANN Blue"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30"/>
          <p:cNvSpPr txBox="1"/>
          <p:nvPr/>
        </p:nvSpPr>
        <p:spPr>
          <a:xfrm>
            <a:off x="374212" y="862601"/>
            <a:ext cx="7403218" cy="393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30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2" name="Google Shape;642;p30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43" name="Google Shape;643;p30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44" name="Google Shape;644;p30"/>
          <p:cNvSpPr/>
          <p:nvPr/>
        </p:nvSpPr>
        <p:spPr>
          <a:xfrm>
            <a:off x="1811695" y="629759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5" name="Google Shape;645;p30"/>
          <p:cNvCxnSpPr/>
          <p:nvPr/>
        </p:nvCxnSpPr>
        <p:spPr>
          <a:xfrm rot="10800000">
            <a:off x="0" y="6320453"/>
            <a:ext cx="17904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46" name="Google Shape;646;p30"/>
          <p:cNvCxnSpPr/>
          <p:nvPr/>
        </p:nvCxnSpPr>
        <p:spPr>
          <a:xfrm rot="10800000">
            <a:off x="1878696" y="6320453"/>
            <a:ext cx="66934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47" name="Google Shape;647;p30"/>
          <p:cNvSpPr/>
          <p:nvPr/>
        </p:nvSpPr>
        <p:spPr>
          <a:xfrm flipH="1">
            <a:off x="8610117" y="629759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Google Shape;648;p30"/>
          <p:cNvSpPr/>
          <p:nvPr/>
        </p:nvSpPr>
        <p:spPr>
          <a:xfrm flipH="1">
            <a:off x="8610117" y="2196678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9" name="Google Shape;649;p30"/>
          <p:cNvCxnSpPr>
            <a:endCxn id="650" idx="0"/>
          </p:cNvCxnSpPr>
          <p:nvPr/>
        </p:nvCxnSpPr>
        <p:spPr>
          <a:xfrm rot="10800000">
            <a:off x="1834554" y="2281331"/>
            <a:ext cx="0" cy="39975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50" name="Google Shape;650;p30"/>
          <p:cNvSpPr/>
          <p:nvPr/>
        </p:nvSpPr>
        <p:spPr>
          <a:xfrm rot="-5400000">
            <a:off x="1834554" y="2220449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51" name="Google Shape;651;p30"/>
          <p:cNvCxnSpPr/>
          <p:nvPr/>
        </p:nvCxnSpPr>
        <p:spPr>
          <a:xfrm rot="10800000">
            <a:off x="1895439" y="2220449"/>
            <a:ext cx="6691671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52" name="Google Shape;652;p30"/>
          <p:cNvCxnSpPr/>
          <p:nvPr/>
        </p:nvCxnSpPr>
        <p:spPr>
          <a:xfrm rot="10800000">
            <a:off x="8686803" y="6320453"/>
            <a:ext cx="45719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53" name="Google Shape;653;p30"/>
          <p:cNvCxnSpPr/>
          <p:nvPr/>
        </p:nvCxnSpPr>
        <p:spPr>
          <a:xfrm rot="10800000">
            <a:off x="8678063" y="2219538"/>
            <a:ext cx="46593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54" name="Google Shape;654;p30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885601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655" name="Google Shape;655;p30"/>
          <p:cNvGrpSpPr/>
          <p:nvPr/>
        </p:nvGrpSpPr>
        <p:grpSpPr>
          <a:xfrm>
            <a:off x="2071432" y="1036357"/>
            <a:ext cx="4330992" cy="785817"/>
            <a:chOff x="2071432" y="1036357"/>
            <a:chExt cx="4330992" cy="785817"/>
          </a:xfrm>
        </p:grpSpPr>
        <p:sp>
          <p:nvSpPr>
            <p:cNvPr id="656" name="Google Shape;656;p30"/>
            <p:cNvSpPr/>
            <p:nvPr/>
          </p:nvSpPr>
          <p:spPr>
            <a:xfrm>
              <a:off x="2196475" y="1036357"/>
              <a:ext cx="640430" cy="510726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57" name="Google Shape;657;p30"/>
            <p:cNvSpPr/>
            <p:nvPr/>
          </p:nvSpPr>
          <p:spPr>
            <a:xfrm>
              <a:off x="2204477" y="1287601"/>
              <a:ext cx="240161" cy="150214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58" name="Google Shape;658;p30"/>
            <p:cNvSpPr/>
            <p:nvPr/>
          </p:nvSpPr>
          <p:spPr>
            <a:xfrm>
              <a:off x="2196475" y="1702005"/>
              <a:ext cx="70046" cy="120170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59" name="Google Shape;659;p30"/>
            <p:cNvSpPr/>
            <p:nvPr/>
          </p:nvSpPr>
          <p:spPr>
            <a:xfrm>
              <a:off x="2323519" y="1700003"/>
              <a:ext cx="100066" cy="120170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60" name="Google Shape;660;p30"/>
            <p:cNvSpPr/>
            <p:nvPr/>
          </p:nvSpPr>
          <p:spPr>
            <a:xfrm>
              <a:off x="2471572" y="1702005"/>
              <a:ext cx="120080" cy="120170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61" name="Google Shape;661;p30"/>
            <p:cNvSpPr/>
            <p:nvPr/>
          </p:nvSpPr>
          <p:spPr>
            <a:xfrm>
              <a:off x="2649633" y="1702005"/>
              <a:ext cx="110074" cy="120170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62" name="Google Shape;662;p30"/>
            <p:cNvSpPr/>
            <p:nvPr/>
          </p:nvSpPr>
          <p:spPr>
            <a:xfrm>
              <a:off x="2825695" y="1702005"/>
              <a:ext cx="110074" cy="120170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63" name="Google Shape;663;p30"/>
            <p:cNvSpPr/>
            <p:nvPr/>
          </p:nvSpPr>
          <p:spPr>
            <a:xfrm>
              <a:off x="2071432" y="1625929"/>
              <a:ext cx="980657" cy="50071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64" name="Google Shape;664;p30"/>
            <p:cNvSpPr/>
            <p:nvPr/>
          </p:nvSpPr>
          <p:spPr>
            <a:xfrm>
              <a:off x="3248908" y="1334283"/>
              <a:ext cx="180469" cy="226546"/>
            </a:xfrm>
            <a:custGeom>
              <a:avLst/>
              <a:gdLst/>
              <a:ahLst/>
              <a:cxnLst/>
              <a:rect l="l" t="t" r="r" b="b"/>
              <a:pathLst>
                <a:path w="335756" h="421481" extrusionOk="0">
                  <a:moveTo>
                    <a:pt x="0" y="210026"/>
                  </a:moveTo>
                  <a:cubicBezTo>
                    <a:pt x="0" y="81439"/>
                    <a:pt x="70009" y="0"/>
                    <a:pt x="167878" y="0"/>
                  </a:cubicBezTo>
                  <a:cubicBezTo>
                    <a:pt x="266462" y="0"/>
                    <a:pt x="336471" y="81439"/>
                    <a:pt x="336471" y="210026"/>
                  </a:cubicBezTo>
                  <a:cubicBezTo>
                    <a:pt x="336471" y="339328"/>
                    <a:pt x="266462" y="422910"/>
                    <a:pt x="167878" y="422910"/>
                  </a:cubicBezTo>
                  <a:cubicBezTo>
                    <a:pt x="70009" y="422910"/>
                    <a:pt x="0" y="339328"/>
                    <a:pt x="0" y="210026"/>
                  </a:cubicBezTo>
                  <a:close/>
                  <a:moveTo>
                    <a:pt x="306467" y="210026"/>
                  </a:moveTo>
                  <a:cubicBezTo>
                    <a:pt x="306467" y="97155"/>
                    <a:pt x="251460" y="25718"/>
                    <a:pt x="168593" y="25718"/>
                  </a:cubicBezTo>
                  <a:cubicBezTo>
                    <a:pt x="85725" y="25718"/>
                    <a:pt x="30718" y="97155"/>
                    <a:pt x="30718" y="210026"/>
                  </a:cubicBezTo>
                  <a:cubicBezTo>
                    <a:pt x="30718" y="323612"/>
                    <a:pt x="85725" y="397193"/>
                    <a:pt x="168593" y="397193"/>
                  </a:cubicBezTo>
                  <a:cubicBezTo>
                    <a:pt x="250746" y="397193"/>
                    <a:pt x="306467" y="323612"/>
                    <a:pt x="306467" y="2100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65" name="Google Shape;665;p30"/>
            <p:cNvSpPr/>
            <p:nvPr/>
          </p:nvSpPr>
          <p:spPr>
            <a:xfrm>
              <a:off x="3475576" y="1393932"/>
              <a:ext cx="115193" cy="161270"/>
            </a:xfrm>
            <a:custGeom>
              <a:avLst/>
              <a:gdLst/>
              <a:ahLst/>
              <a:cxnLst/>
              <a:rect l="l" t="t" r="r" b="b"/>
              <a:pathLst>
                <a:path w="214312" h="300037" extrusionOk="0">
                  <a:moveTo>
                    <a:pt x="0" y="7858"/>
                  </a:moveTo>
                  <a:lnTo>
                    <a:pt x="23575" y="7858"/>
                  </a:lnTo>
                  <a:lnTo>
                    <a:pt x="25718" y="53578"/>
                  </a:lnTo>
                  <a:lnTo>
                    <a:pt x="27861" y="53578"/>
                  </a:lnTo>
                  <a:cubicBezTo>
                    <a:pt x="57864" y="23574"/>
                    <a:pt x="89297" y="0"/>
                    <a:pt x="130016" y="0"/>
                  </a:cubicBezTo>
                  <a:cubicBezTo>
                    <a:pt x="191453" y="0"/>
                    <a:pt x="220028" y="37148"/>
                    <a:pt x="220028" y="114300"/>
                  </a:cubicBezTo>
                  <a:lnTo>
                    <a:pt x="220028" y="305038"/>
                  </a:lnTo>
                  <a:lnTo>
                    <a:pt x="192881" y="305038"/>
                  </a:lnTo>
                  <a:lnTo>
                    <a:pt x="192881" y="117872"/>
                  </a:lnTo>
                  <a:cubicBezTo>
                    <a:pt x="192881" y="55007"/>
                    <a:pt x="172879" y="25003"/>
                    <a:pt x="125016" y="25003"/>
                  </a:cubicBezTo>
                  <a:cubicBezTo>
                    <a:pt x="90011" y="25003"/>
                    <a:pt x="64294" y="43577"/>
                    <a:pt x="27861" y="80724"/>
                  </a:cubicBezTo>
                  <a:lnTo>
                    <a:pt x="27861" y="305038"/>
                  </a:lnTo>
                  <a:lnTo>
                    <a:pt x="714" y="305038"/>
                  </a:lnTo>
                  <a:lnTo>
                    <a:pt x="714" y="78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66" name="Google Shape;666;p30"/>
            <p:cNvSpPr/>
            <p:nvPr/>
          </p:nvSpPr>
          <p:spPr>
            <a:xfrm>
              <a:off x="3636436" y="1393932"/>
              <a:ext cx="130552" cy="165110"/>
            </a:xfrm>
            <a:custGeom>
              <a:avLst/>
              <a:gdLst/>
              <a:ahLst/>
              <a:cxnLst/>
              <a:rect l="l" t="t" r="r" b="b"/>
              <a:pathLst>
                <a:path w="242887" h="307181" extrusionOk="0">
                  <a:moveTo>
                    <a:pt x="0" y="156448"/>
                  </a:moveTo>
                  <a:cubicBezTo>
                    <a:pt x="0" y="59293"/>
                    <a:pt x="62865" y="0"/>
                    <a:pt x="129302" y="0"/>
                  </a:cubicBezTo>
                  <a:cubicBezTo>
                    <a:pt x="200025" y="0"/>
                    <a:pt x="243602" y="50006"/>
                    <a:pt x="243602" y="137160"/>
                  </a:cubicBezTo>
                  <a:cubicBezTo>
                    <a:pt x="243602" y="144304"/>
                    <a:pt x="243602" y="152162"/>
                    <a:pt x="242173" y="159306"/>
                  </a:cubicBezTo>
                  <a:lnTo>
                    <a:pt x="27861" y="159306"/>
                  </a:lnTo>
                  <a:cubicBezTo>
                    <a:pt x="29289" y="234315"/>
                    <a:pt x="72866" y="287893"/>
                    <a:pt x="140018" y="287893"/>
                  </a:cubicBezTo>
                  <a:cubicBezTo>
                    <a:pt x="172164" y="287893"/>
                    <a:pt x="197882" y="277177"/>
                    <a:pt x="220027" y="261461"/>
                  </a:cubicBezTo>
                  <a:lnTo>
                    <a:pt x="231457" y="282178"/>
                  </a:lnTo>
                  <a:cubicBezTo>
                    <a:pt x="207883" y="296466"/>
                    <a:pt x="181451" y="311468"/>
                    <a:pt x="137874" y="311468"/>
                  </a:cubicBezTo>
                  <a:cubicBezTo>
                    <a:pt x="61436" y="312182"/>
                    <a:pt x="0" y="254318"/>
                    <a:pt x="0" y="156448"/>
                  </a:cubicBezTo>
                  <a:close/>
                  <a:moveTo>
                    <a:pt x="217170" y="137874"/>
                  </a:moveTo>
                  <a:cubicBezTo>
                    <a:pt x="217170" y="61436"/>
                    <a:pt x="182880" y="23574"/>
                    <a:pt x="130016" y="23574"/>
                  </a:cubicBezTo>
                  <a:cubicBezTo>
                    <a:pt x="79296" y="23574"/>
                    <a:pt x="34290" y="66437"/>
                    <a:pt x="27861" y="137874"/>
                  </a:cubicBezTo>
                  <a:lnTo>
                    <a:pt x="217170" y="1378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67" name="Google Shape;667;p30"/>
            <p:cNvSpPr/>
            <p:nvPr/>
          </p:nvSpPr>
          <p:spPr>
            <a:xfrm>
              <a:off x="3849634" y="1338131"/>
              <a:ext cx="234225" cy="218866"/>
            </a:xfrm>
            <a:custGeom>
              <a:avLst/>
              <a:gdLst/>
              <a:ahLst/>
              <a:cxnLst/>
              <a:rect l="l" t="t" r="r" b="b"/>
              <a:pathLst>
                <a:path w="435768" h="407193" extrusionOk="0">
                  <a:moveTo>
                    <a:pt x="0" y="0"/>
                  </a:moveTo>
                  <a:lnTo>
                    <a:pt x="30004" y="0"/>
                  </a:lnTo>
                  <a:lnTo>
                    <a:pt x="81439" y="240030"/>
                  </a:lnTo>
                  <a:cubicBezTo>
                    <a:pt x="90726" y="284321"/>
                    <a:pt x="100013" y="329327"/>
                    <a:pt x="109299" y="372904"/>
                  </a:cubicBezTo>
                  <a:lnTo>
                    <a:pt x="111443" y="372904"/>
                  </a:lnTo>
                  <a:cubicBezTo>
                    <a:pt x="121444" y="328613"/>
                    <a:pt x="132159" y="284321"/>
                    <a:pt x="142875" y="240030"/>
                  </a:cubicBezTo>
                  <a:lnTo>
                    <a:pt x="206454" y="0"/>
                  </a:lnTo>
                  <a:lnTo>
                    <a:pt x="235744" y="0"/>
                  </a:lnTo>
                  <a:lnTo>
                    <a:pt x="299323" y="240030"/>
                  </a:lnTo>
                  <a:cubicBezTo>
                    <a:pt x="310753" y="284321"/>
                    <a:pt x="320754" y="328613"/>
                    <a:pt x="332184" y="372904"/>
                  </a:cubicBezTo>
                  <a:lnTo>
                    <a:pt x="334327" y="372904"/>
                  </a:lnTo>
                  <a:cubicBezTo>
                    <a:pt x="343614" y="328613"/>
                    <a:pt x="351473" y="284321"/>
                    <a:pt x="360759" y="240030"/>
                  </a:cubicBezTo>
                  <a:lnTo>
                    <a:pt x="412194" y="0"/>
                  </a:lnTo>
                  <a:lnTo>
                    <a:pt x="440055" y="0"/>
                  </a:lnTo>
                  <a:lnTo>
                    <a:pt x="349329" y="407908"/>
                  </a:lnTo>
                  <a:lnTo>
                    <a:pt x="317897" y="407908"/>
                  </a:lnTo>
                  <a:lnTo>
                    <a:pt x="243602" y="127873"/>
                  </a:lnTo>
                  <a:cubicBezTo>
                    <a:pt x="236458" y="95726"/>
                    <a:pt x="228600" y="67866"/>
                    <a:pt x="222171" y="35719"/>
                  </a:cubicBezTo>
                  <a:lnTo>
                    <a:pt x="220027" y="35719"/>
                  </a:lnTo>
                  <a:cubicBezTo>
                    <a:pt x="212884" y="67866"/>
                    <a:pt x="204311" y="95726"/>
                    <a:pt x="197168" y="127873"/>
                  </a:cubicBezTo>
                  <a:lnTo>
                    <a:pt x="124301" y="407908"/>
                  </a:lnTo>
                  <a:lnTo>
                    <a:pt x="93583" y="4079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68" name="Google Shape;668;p30"/>
            <p:cNvSpPr/>
            <p:nvPr/>
          </p:nvSpPr>
          <p:spPr>
            <a:xfrm>
              <a:off x="4111321" y="1393932"/>
              <a:ext cx="142071" cy="165110"/>
            </a:xfrm>
            <a:custGeom>
              <a:avLst/>
              <a:gdLst/>
              <a:ahLst/>
              <a:cxnLst/>
              <a:rect l="l" t="t" r="r" b="b"/>
              <a:pathLst>
                <a:path w="264318" h="307181" extrusionOk="0">
                  <a:moveTo>
                    <a:pt x="0" y="156448"/>
                  </a:moveTo>
                  <a:cubicBezTo>
                    <a:pt x="0" y="56436"/>
                    <a:pt x="62151" y="0"/>
                    <a:pt x="132874" y="0"/>
                  </a:cubicBezTo>
                  <a:cubicBezTo>
                    <a:pt x="205026" y="0"/>
                    <a:pt x="266462" y="57150"/>
                    <a:pt x="266462" y="156448"/>
                  </a:cubicBezTo>
                  <a:cubicBezTo>
                    <a:pt x="266462" y="255032"/>
                    <a:pt x="204311" y="312182"/>
                    <a:pt x="132874" y="312182"/>
                  </a:cubicBezTo>
                  <a:cubicBezTo>
                    <a:pt x="61436" y="312182"/>
                    <a:pt x="0" y="255032"/>
                    <a:pt x="0" y="156448"/>
                  </a:cubicBezTo>
                  <a:close/>
                  <a:moveTo>
                    <a:pt x="237887" y="156448"/>
                  </a:moveTo>
                  <a:cubicBezTo>
                    <a:pt x="237887" y="77867"/>
                    <a:pt x="192881" y="23574"/>
                    <a:pt x="132874" y="23574"/>
                  </a:cubicBezTo>
                  <a:cubicBezTo>
                    <a:pt x="72866" y="23574"/>
                    <a:pt x="27861" y="77152"/>
                    <a:pt x="27861" y="156448"/>
                  </a:cubicBezTo>
                  <a:cubicBezTo>
                    <a:pt x="27861" y="234315"/>
                    <a:pt x="72152" y="287893"/>
                    <a:pt x="132874" y="287893"/>
                  </a:cubicBezTo>
                  <a:cubicBezTo>
                    <a:pt x="192881" y="287893"/>
                    <a:pt x="237887" y="235029"/>
                    <a:pt x="237887" y="1564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69" name="Google Shape;669;p30"/>
            <p:cNvSpPr/>
            <p:nvPr/>
          </p:nvSpPr>
          <p:spPr>
            <a:xfrm>
              <a:off x="4299505" y="1393932"/>
              <a:ext cx="72955" cy="161270"/>
            </a:xfrm>
            <a:custGeom>
              <a:avLst/>
              <a:gdLst/>
              <a:ahLst/>
              <a:cxnLst/>
              <a:rect l="l" t="t" r="r" b="b"/>
              <a:pathLst>
                <a:path w="135731" h="300037" extrusionOk="0">
                  <a:moveTo>
                    <a:pt x="0" y="7858"/>
                  </a:moveTo>
                  <a:lnTo>
                    <a:pt x="23575" y="7858"/>
                  </a:lnTo>
                  <a:lnTo>
                    <a:pt x="25718" y="62865"/>
                  </a:lnTo>
                  <a:lnTo>
                    <a:pt x="27861" y="62865"/>
                  </a:lnTo>
                  <a:cubicBezTo>
                    <a:pt x="47863" y="26432"/>
                    <a:pt x="76438" y="0"/>
                    <a:pt x="112157" y="0"/>
                  </a:cubicBezTo>
                  <a:cubicBezTo>
                    <a:pt x="123587" y="0"/>
                    <a:pt x="132160" y="1429"/>
                    <a:pt x="142161" y="6429"/>
                  </a:cubicBezTo>
                  <a:lnTo>
                    <a:pt x="135731" y="31432"/>
                  </a:lnTo>
                  <a:cubicBezTo>
                    <a:pt x="125730" y="27861"/>
                    <a:pt x="120015" y="26432"/>
                    <a:pt x="108585" y="26432"/>
                  </a:cubicBezTo>
                  <a:cubicBezTo>
                    <a:pt x="82153" y="26432"/>
                    <a:pt x="50721" y="47149"/>
                    <a:pt x="27146" y="102870"/>
                  </a:cubicBezTo>
                  <a:lnTo>
                    <a:pt x="27146" y="305752"/>
                  </a:lnTo>
                  <a:lnTo>
                    <a:pt x="0" y="305752"/>
                  </a:lnTo>
                  <a:lnTo>
                    <a:pt x="0" y="78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70" name="Google Shape;670;p30"/>
            <p:cNvSpPr/>
            <p:nvPr/>
          </p:nvSpPr>
          <p:spPr>
            <a:xfrm>
              <a:off x="4402255" y="1318120"/>
              <a:ext cx="26878" cy="241905"/>
            </a:xfrm>
            <a:custGeom>
              <a:avLst/>
              <a:gdLst/>
              <a:ahLst/>
              <a:cxnLst/>
              <a:rect l="l" t="t" r="r" b="b"/>
              <a:pathLst>
                <a:path w="50006" h="450056" extrusionOk="0">
                  <a:moveTo>
                    <a:pt x="0" y="405765"/>
                  </a:moveTo>
                  <a:lnTo>
                    <a:pt x="0" y="0"/>
                  </a:lnTo>
                  <a:lnTo>
                    <a:pt x="27147" y="0"/>
                  </a:lnTo>
                  <a:lnTo>
                    <a:pt x="27147" y="409337"/>
                  </a:lnTo>
                  <a:cubicBezTo>
                    <a:pt x="27147" y="422196"/>
                    <a:pt x="32862" y="428625"/>
                    <a:pt x="40005" y="428625"/>
                  </a:cubicBezTo>
                  <a:cubicBezTo>
                    <a:pt x="42148" y="428625"/>
                    <a:pt x="45006" y="428625"/>
                    <a:pt x="51435" y="427196"/>
                  </a:cubicBezTo>
                  <a:lnTo>
                    <a:pt x="56436" y="449342"/>
                  </a:lnTo>
                  <a:cubicBezTo>
                    <a:pt x="50721" y="451485"/>
                    <a:pt x="45006" y="452200"/>
                    <a:pt x="36433" y="452200"/>
                  </a:cubicBezTo>
                  <a:cubicBezTo>
                    <a:pt x="12144" y="452914"/>
                    <a:pt x="0" y="437912"/>
                    <a:pt x="0" y="4057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71" name="Google Shape;671;p30"/>
            <p:cNvSpPr/>
            <p:nvPr/>
          </p:nvSpPr>
          <p:spPr>
            <a:xfrm>
              <a:off x="4464599" y="1318120"/>
              <a:ext cx="130552" cy="241905"/>
            </a:xfrm>
            <a:custGeom>
              <a:avLst/>
              <a:gdLst/>
              <a:ahLst/>
              <a:cxnLst/>
              <a:rect l="l" t="t" r="r" b="b"/>
              <a:pathLst>
                <a:path w="242887" h="450056" extrusionOk="0">
                  <a:moveTo>
                    <a:pt x="0" y="297180"/>
                  </a:moveTo>
                  <a:cubicBezTo>
                    <a:pt x="0" y="201454"/>
                    <a:pt x="61437" y="140732"/>
                    <a:pt x="132159" y="140732"/>
                  </a:cubicBezTo>
                  <a:cubicBezTo>
                    <a:pt x="167878" y="140732"/>
                    <a:pt x="192167" y="154305"/>
                    <a:pt x="222171" y="177165"/>
                  </a:cubicBezTo>
                  <a:lnTo>
                    <a:pt x="220742" y="122873"/>
                  </a:lnTo>
                  <a:lnTo>
                    <a:pt x="220742" y="0"/>
                  </a:lnTo>
                  <a:lnTo>
                    <a:pt x="247888" y="0"/>
                  </a:lnTo>
                  <a:lnTo>
                    <a:pt x="247888" y="445056"/>
                  </a:lnTo>
                  <a:lnTo>
                    <a:pt x="224314" y="445056"/>
                  </a:lnTo>
                  <a:lnTo>
                    <a:pt x="222171" y="406480"/>
                  </a:lnTo>
                  <a:lnTo>
                    <a:pt x="219313" y="406480"/>
                  </a:lnTo>
                  <a:cubicBezTo>
                    <a:pt x="195024" y="430768"/>
                    <a:pt x="162163" y="452200"/>
                    <a:pt x="122873" y="452200"/>
                  </a:cubicBezTo>
                  <a:cubicBezTo>
                    <a:pt x="47863" y="452914"/>
                    <a:pt x="0" y="397907"/>
                    <a:pt x="0" y="297180"/>
                  </a:cubicBezTo>
                  <a:close/>
                  <a:moveTo>
                    <a:pt x="220027" y="380048"/>
                  </a:moveTo>
                  <a:lnTo>
                    <a:pt x="220027" y="203597"/>
                  </a:lnTo>
                  <a:cubicBezTo>
                    <a:pt x="188595" y="175736"/>
                    <a:pt x="162163" y="165021"/>
                    <a:pt x="133588" y="165021"/>
                  </a:cubicBezTo>
                  <a:cubicBezTo>
                    <a:pt x="74295" y="165021"/>
                    <a:pt x="28575" y="222885"/>
                    <a:pt x="28575" y="297894"/>
                  </a:cubicBezTo>
                  <a:cubicBezTo>
                    <a:pt x="28575" y="376476"/>
                    <a:pt x="63580" y="429339"/>
                    <a:pt x="126444" y="429339"/>
                  </a:cubicBezTo>
                  <a:cubicBezTo>
                    <a:pt x="159306" y="428625"/>
                    <a:pt x="188595" y="411480"/>
                    <a:pt x="220027" y="3800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72" name="Google Shape;672;p30"/>
            <p:cNvSpPr/>
            <p:nvPr/>
          </p:nvSpPr>
          <p:spPr>
            <a:xfrm>
              <a:off x="4641237" y="1532087"/>
              <a:ext cx="38397" cy="76795"/>
            </a:xfrm>
            <a:custGeom>
              <a:avLst/>
              <a:gdLst/>
              <a:ahLst/>
              <a:cxnLst/>
              <a:rect l="l" t="t" r="r" b="b"/>
              <a:pathLst>
                <a:path w="71437" h="142875" extrusionOk="0">
                  <a:moveTo>
                    <a:pt x="0" y="125730"/>
                  </a:moveTo>
                  <a:cubicBezTo>
                    <a:pt x="28575" y="110728"/>
                    <a:pt x="47863" y="84296"/>
                    <a:pt x="47863" y="50721"/>
                  </a:cubicBezTo>
                  <a:cubicBezTo>
                    <a:pt x="45720" y="51435"/>
                    <a:pt x="42863" y="51435"/>
                    <a:pt x="40719" y="51435"/>
                  </a:cubicBezTo>
                  <a:cubicBezTo>
                    <a:pt x="26432" y="51435"/>
                    <a:pt x="15002" y="42148"/>
                    <a:pt x="15002" y="25718"/>
                  </a:cubicBezTo>
                  <a:cubicBezTo>
                    <a:pt x="15002" y="9287"/>
                    <a:pt x="27860" y="0"/>
                    <a:pt x="41434" y="0"/>
                  </a:cubicBezTo>
                  <a:cubicBezTo>
                    <a:pt x="60007" y="0"/>
                    <a:pt x="72866" y="16431"/>
                    <a:pt x="72866" y="44291"/>
                  </a:cubicBezTo>
                  <a:cubicBezTo>
                    <a:pt x="72866" y="89297"/>
                    <a:pt x="46434" y="125730"/>
                    <a:pt x="9287" y="145018"/>
                  </a:cubicBezTo>
                  <a:lnTo>
                    <a:pt x="0" y="1257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73" name="Google Shape;673;p30"/>
            <p:cNvSpPr/>
            <p:nvPr/>
          </p:nvSpPr>
          <p:spPr>
            <a:xfrm>
              <a:off x="4776699" y="1334283"/>
              <a:ext cx="180469" cy="226546"/>
            </a:xfrm>
            <a:custGeom>
              <a:avLst/>
              <a:gdLst/>
              <a:ahLst/>
              <a:cxnLst/>
              <a:rect l="l" t="t" r="r" b="b"/>
              <a:pathLst>
                <a:path w="335756" h="421481" extrusionOk="0">
                  <a:moveTo>
                    <a:pt x="0" y="210026"/>
                  </a:moveTo>
                  <a:cubicBezTo>
                    <a:pt x="0" y="81439"/>
                    <a:pt x="70009" y="0"/>
                    <a:pt x="167878" y="0"/>
                  </a:cubicBezTo>
                  <a:cubicBezTo>
                    <a:pt x="266462" y="0"/>
                    <a:pt x="336470" y="81439"/>
                    <a:pt x="336470" y="210026"/>
                  </a:cubicBezTo>
                  <a:cubicBezTo>
                    <a:pt x="336470" y="339328"/>
                    <a:pt x="266462" y="422910"/>
                    <a:pt x="167878" y="422910"/>
                  </a:cubicBezTo>
                  <a:cubicBezTo>
                    <a:pt x="70009" y="422910"/>
                    <a:pt x="0" y="339328"/>
                    <a:pt x="0" y="210026"/>
                  </a:cubicBezTo>
                  <a:close/>
                  <a:moveTo>
                    <a:pt x="305752" y="210026"/>
                  </a:moveTo>
                  <a:cubicBezTo>
                    <a:pt x="305752" y="97155"/>
                    <a:pt x="250745" y="25718"/>
                    <a:pt x="167878" y="25718"/>
                  </a:cubicBezTo>
                  <a:cubicBezTo>
                    <a:pt x="85010" y="25718"/>
                    <a:pt x="30003" y="97155"/>
                    <a:pt x="30003" y="210026"/>
                  </a:cubicBezTo>
                  <a:cubicBezTo>
                    <a:pt x="30003" y="323612"/>
                    <a:pt x="85010" y="397193"/>
                    <a:pt x="167878" y="397193"/>
                  </a:cubicBezTo>
                  <a:cubicBezTo>
                    <a:pt x="250745" y="397193"/>
                    <a:pt x="305752" y="323612"/>
                    <a:pt x="305752" y="2100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74" name="Google Shape;674;p30"/>
            <p:cNvSpPr/>
            <p:nvPr/>
          </p:nvSpPr>
          <p:spPr>
            <a:xfrm>
              <a:off x="5003366" y="1393932"/>
              <a:ext cx="115193" cy="161270"/>
            </a:xfrm>
            <a:custGeom>
              <a:avLst/>
              <a:gdLst/>
              <a:ahLst/>
              <a:cxnLst/>
              <a:rect l="l" t="t" r="r" b="b"/>
              <a:pathLst>
                <a:path w="214312" h="300037" extrusionOk="0">
                  <a:moveTo>
                    <a:pt x="0" y="7858"/>
                  </a:moveTo>
                  <a:lnTo>
                    <a:pt x="23574" y="7858"/>
                  </a:lnTo>
                  <a:lnTo>
                    <a:pt x="25718" y="53578"/>
                  </a:lnTo>
                  <a:lnTo>
                    <a:pt x="27861" y="53578"/>
                  </a:lnTo>
                  <a:cubicBezTo>
                    <a:pt x="57865" y="23574"/>
                    <a:pt x="89297" y="0"/>
                    <a:pt x="130016" y="0"/>
                  </a:cubicBezTo>
                  <a:cubicBezTo>
                    <a:pt x="191452" y="0"/>
                    <a:pt x="220027" y="37148"/>
                    <a:pt x="220027" y="114300"/>
                  </a:cubicBezTo>
                  <a:lnTo>
                    <a:pt x="220027" y="305038"/>
                  </a:lnTo>
                  <a:lnTo>
                    <a:pt x="192881" y="305038"/>
                  </a:lnTo>
                  <a:lnTo>
                    <a:pt x="192881" y="117872"/>
                  </a:lnTo>
                  <a:cubicBezTo>
                    <a:pt x="192881" y="55007"/>
                    <a:pt x="172879" y="25003"/>
                    <a:pt x="125016" y="25003"/>
                  </a:cubicBezTo>
                  <a:cubicBezTo>
                    <a:pt x="90012" y="25003"/>
                    <a:pt x="64294" y="43577"/>
                    <a:pt x="27861" y="80724"/>
                  </a:cubicBezTo>
                  <a:lnTo>
                    <a:pt x="27861" y="305038"/>
                  </a:lnTo>
                  <a:lnTo>
                    <a:pt x="715" y="305038"/>
                  </a:lnTo>
                  <a:lnTo>
                    <a:pt x="715" y="78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75" name="Google Shape;675;p30"/>
            <p:cNvSpPr/>
            <p:nvPr/>
          </p:nvSpPr>
          <p:spPr>
            <a:xfrm>
              <a:off x="5164226" y="1393932"/>
              <a:ext cx="130552" cy="165110"/>
            </a:xfrm>
            <a:custGeom>
              <a:avLst/>
              <a:gdLst/>
              <a:ahLst/>
              <a:cxnLst/>
              <a:rect l="l" t="t" r="r" b="b"/>
              <a:pathLst>
                <a:path w="242887" h="307181" extrusionOk="0">
                  <a:moveTo>
                    <a:pt x="0" y="156448"/>
                  </a:moveTo>
                  <a:cubicBezTo>
                    <a:pt x="0" y="59293"/>
                    <a:pt x="62865" y="0"/>
                    <a:pt x="129302" y="0"/>
                  </a:cubicBezTo>
                  <a:cubicBezTo>
                    <a:pt x="200025" y="0"/>
                    <a:pt x="243602" y="50006"/>
                    <a:pt x="243602" y="137160"/>
                  </a:cubicBezTo>
                  <a:cubicBezTo>
                    <a:pt x="243602" y="144304"/>
                    <a:pt x="243602" y="152162"/>
                    <a:pt x="242173" y="159306"/>
                  </a:cubicBezTo>
                  <a:lnTo>
                    <a:pt x="27861" y="159306"/>
                  </a:lnTo>
                  <a:cubicBezTo>
                    <a:pt x="29290" y="234315"/>
                    <a:pt x="72866" y="287893"/>
                    <a:pt x="140018" y="287893"/>
                  </a:cubicBezTo>
                  <a:cubicBezTo>
                    <a:pt x="172165" y="287893"/>
                    <a:pt x="197882" y="277177"/>
                    <a:pt x="220028" y="261461"/>
                  </a:cubicBezTo>
                  <a:lnTo>
                    <a:pt x="231458" y="282178"/>
                  </a:lnTo>
                  <a:cubicBezTo>
                    <a:pt x="207883" y="296466"/>
                    <a:pt x="181451" y="311468"/>
                    <a:pt x="137875" y="311468"/>
                  </a:cubicBezTo>
                  <a:cubicBezTo>
                    <a:pt x="61437" y="312182"/>
                    <a:pt x="0" y="254318"/>
                    <a:pt x="0" y="156448"/>
                  </a:cubicBezTo>
                  <a:close/>
                  <a:moveTo>
                    <a:pt x="217170" y="137874"/>
                  </a:moveTo>
                  <a:cubicBezTo>
                    <a:pt x="217170" y="61436"/>
                    <a:pt x="182880" y="23574"/>
                    <a:pt x="130016" y="23574"/>
                  </a:cubicBezTo>
                  <a:cubicBezTo>
                    <a:pt x="79296" y="23574"/>
                    <a:pt x="34290" y="66437"/>
                    <a:pt x="27861" y="137874"/>
                  </a:cubicBezTo>
                  <a:lnTo>
                    <a:pt x="217170" y="1378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76" name="Google Shape;676;p30"/>
            <p:cNvSpPr/>
            <p:nvPr/>
          </p:nvSpPr>
          <p:spPr>
            <a:xfrm>
              <a:off x="5400514" y="1338131"/>
              <a:ext cx="15359" cy="218866"/>
            </a:xfrm>
            <a:custGeom>
              <a:avLst/>
              <a:gdLst/>
              <a:ahLst/>
              <a:cxnLst/>
              <a:rect l="l" t="t" r="r" b="b"/>
              <a:pathLst>
                <a:path w="28575" h="407193" extrusionOk="0">
                  <a:moveTo>
                    <a:pt x="0" y="0"/>
                  </a:moveTo>
                  <a:lnTo>
                    <a:pt x="28575" y="0"/>
                  </a:lnTo>
                  <a:lnTo>
                    <a:pt x="28575" y="407908"/>
                  </a:lnTo>
                  <a:lnTo>
                    <a:pt x="0" y="4079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77" name="Google Shape;677;p30"/>
            <p:cNvSpPr/>
            <p:nvPr/>
          </p:nvSpPr>
          <p:spPr>
            <a:xfrm>
              <a:off x="5475557" y="1393932"/>
              <a:ext cx="115193" cy="161270"/>
            </a:xfrm>
            <a:custGeom>
              <a:avLst/>
              <a:gdLst/>
              <a:ahLst/>
              <a:cxnLst/>
              <a:rect l="l" t="t" r="r" b="b"/>
              <a:pathLst>
                <a:path w="214312" h="300037" extrusionOk="0">
                  <a:moveTo>
                    <a:pt x="0" y="7858"/>
                  </a:moveTo>
                  <a:lnTo>
                    <a:pt x="23574" y="7858"/>
                  </a:lnTo>
                  <a:lnTo>
                    <a:pt x="25717" y="53578"/>
                  </a:lnTo>
                  <a:lnTo>
                    <a:pt x="27861" y="53578"/>
                  </a:lnTo>
                  <a:cubicBezTo>
                    <a:pt x="57864" y="23574"/>
                    <a:pt x="89297" y="0"/>
                    <a:pt x="130016" y="0"/>
                  </a:cubicBezTo>
                  <a:cubicBezTo>
                    <a:pt x="191452" y="0"/>
                    <a:pt x="220027" y="37148"/>
                    <a:pt x="220027" y="114300"/>
                  </a:cubicBezTo>
                  <a:lnTo>
                    <a:pt x="220027" y="305038"/>
                  </a:lnTo>
                  <a:lnTo>
                    <a:pt x="192881" y="305038"/>
                  </a:lnTo>
                  <a:lnTo>
                    <a:pt x="192881" y="117872"/>
                  </a:lnTo>
                  <a:cubicBezTo>
                    <a:pt x="192881" y="55007"/>
                    <a:pt x="172879" y="25003"/>
                    <a:pt x="125016" y="25003"/>
                  </a:cubicBezTo>
                  <a:cubicBezTo>
                    <a:pt x="90011" y="25003"/>
                    <a:pt x="64294" y="43577"/>
                    <a:pt x="27861" y="80724"/>
                  </a:cubicBezTo>
                  <a:lnTo>
                    <a:pt x="27861" y="305038"/>
                  </a:lnTo>
                  <a:lnTo>
                    <a:pt x="0" y="305038"/>
                  </a:lnTo>
                  <a:lnTo>
                    <a:pt x="0" y="78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78" name="Google Shape;678;p30"/>
            <p:cNvSpPr/>
            <p:nvPr/>
          </p:nvSpPr>
          <p:spPr>
            <a:xfrm>
              <a:off x="5628336" y="1351601"/>
              <a:ext cx="88314" cy="207347"/>
            </a:xfrm>
            <a:custGeom>
              <a:avLst/>
              <a:gdLst/>
              <a:ahLst/>
              <a:cxnLst/>
              <a:rect l="l" t="t" r="r" b="b"/>
              <a:pathLst>
                <a:path w="164306" h="385762" extrusionOk="0">
                  <a:moveTo>
                    <a:pt x="46434" y="300752"/>
                  </a:moveTo>
                  <a:lnTo>
                    <a:pt x="46434" y="109299"/>
                  </a:lnTo>
                  <a:lnTo>
                    <a:pt x="0" y="109299"/>
                  </a:lnTo>
                  <a:lnTo>
                    <a:pt x="0" y="88582"/>
                  </a:lnTo>
                  <a:lnTo>
                    <a:pt x="47149" y="86439"/>
                  </a:lnTo>
                  <a:lnTo>
                    <a:pt x="50720" y="0"/>
                  </a:lnTo>
                  <a:lnTo>
                    <a:pt x="74295" y="0"/>
                  </a:lnTo>
                  <a:lnTo>
                    <a:pt x="74295" y="86439"/>
                  </a:lnTo>
                  <a:lnTo>
                    <a:pt x="160734" y="86439"/>
                  </a:lnTo>
                  <a:lnTo>
                    <a:pt x="160734" y="110014"/>
                  </a:lnTo>
                  <a:lnTo>
                    <a:pt x="74295" y="110014"/>
                  </a:lnTo>
                  <a:lnTo>
                    <a:pt x="74295" y="303609"/>
                  </a:lnTo>
                  <a:cubicBezTo>
                    <a:pt x="74295" y="341471"/>
                    <a:pt x="83582" y="366474"/>
                    <a:pt x="124301" y="366474"/>
                  </a:cubicBezTo>
                  <a:cubicBezTo>
                    <a:pt x="135731" y="366474"/>
                    <a:pt x="150733" y="362188"/>
                    <a:pt x="161449" y="357188"/>
                  </a:cubicBezTo>
                  <a:lnTo>
                    <a:pt x="168592" y="379333"/>
                  </a:lnTo>
                  <a:cubicBezTo>
                    <a:pt x="151448" y="385763"/>
                    <a:pt x="132874" y="390763"/>
                    <a:pt x="120015" y="390763"/>
                  </a:cubicBezTo>
                  <a:cubicBezTo>
                    <a:pt x="62865" y="390763"/>
                    <a:pt x="46434" y="354330"/>
                    <a:pt x="46434" y="3007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79" name="Google Shape;679;p30"/>
            <p:cNvSpPr/>
            <p:nvPr/>
          </p:nvSpPr>
          <p:spPr>
            <a:xfrm>
              <a:off x="5733395" y="1393932"/>
              <a:ext cx="130552" cy="165110"/>
            </a:xfrm>
            <a:custGeom>
              <a:avLst/>
              <a:gdLst/>
              <a:ahLst/>
              <a:cxnLst/>
              <a:rect l="l" t="t" r="r" b="b"/>
              <a:pathLst>
                <a:path w="242887" h="307181" extrusionOk="0">
                  <a:moveTo>
                    <a:pt x="0" y="156448"/>
                  </a:moveTo>
                  <a:cubicBezTo>
                    <a:pt x="0" y="59293"/>
                    <a:pt x="62865" y="0"/>
                    <a:pt x="129302" y="0"/>
                  </a:cubicBezTo>
                  <a:cubicBezTo>
                    <a:pt x="200025" y="0"/>
                    <a:pt x="243602" y="50006"/>
                    <a:pt x="243602" y="137160"/>
                  </a:cubicBezTo>
                  <a:cubicBezTo>
                    <a:pt x="243602" y="144304"/>
                    <a:pt x="243602" y="152162"/>
                    <a:pt x="242173" y="159306"/>
                  </a:cubicBezTo>
                  <a:lnTo>
                    <a:pt x="27861" y="159306"/>
                  </a:lnTo>
                  <a:cubicBezTo>
                    <a:pt x="29289" y="234315"/>
                    <a:pt x="72866" y="287893"/>
                    <a:pt x="140017" y="287893"/>
                  </a:cubicBezTo>
                  <a:cubicBezTo>
                    <a:pt x="172164" y="287893"/>
                    <a:pt x="197882" y="277177"/>
                    <a:pt x="220027" y="261461"/>
                  </a:cubicBezTo>
                  <a:lnTo>
                    <a:pt x="231458" y="282178"/>
                  </a:lnTo>
                  <a:cubicBezTo>
                    <a:pt x="207883" y="296466"/>
                    <a:pt x="181451" y="311468"/>
                    <a:pt x="137874" y="311468"/>
                  </a:cubicBezTo>
                  <a:cubicBezTo>
                    <a:pt x="61436" y="312182"/>
                    <a:pt x="0" y="254318"/>
                    <a:pt x="0" y="156448"/>
                  </a:cubicBezTo>
                  <a:close/>
                  <a:moveTo>
                    <a:pt x="217170" y="137874"/>
                  </a:moveTo>
                  <a:cubicBezTo>
                    <a:pt x="217170" y="61436"/>
                    <a:pt x="182880" y="23574"/>
                    <a:pt x="130016" y="23574"/>
                  </a:cubicBezTo>
                  <a:cubicBezTo>
                    <a:pt x="79295" y="23574"/>
                    <a:pt x="34290" y="66437"/>
                    <a:pt x="27861" y="137874"/>
                  </a:cubicBezTo>
                  <a:lnTo>
                    <a:pt x="217170" y="1378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80" name="Google Shape;680;p30"/>
            <p:cNvSpPr/>
            <p:nvPr/>
          </p:nvSpPr>
          <p:spPr>
            <a:xfrm>
              <a:off x="5904647" y="1393932"/>
              <a:ext cx="72955" cy="161270"/>
            </a:xfrm>
            <a:custGeom>
              <a:avLst/>
              <a:gdLst/>
              <a:ahLst/>
              <a:cxnLst/>
              <a:rect l="l" t="t" r="r" b="b"/>
              <a:pathLst>
                <a:path w="135731" h="300037" extrusionOk="0">
                  <a:moveTo>
                    <a:pt x="0" y="7858"/>
                  </a:moveTo>
                  <a:lnTo>
                    <a:pt x="23574" y="7858"/>
                  </a:lnTo>
                  <a:lnTo>
                    <a:pt x="25717" y="62865"/>
                  </a:lnTo>
                  <a:lnTo>
                    <a:pt x="27861" y="62865"/>
                  </a:lnTo>
                  <a:cubicBezTo>
                    <a:pt x="47863" y="26432"/>
                    <a:pt x="76438" y="0"/>
                    <a:pt x="112157" y="0"/>
                  </a:cubicBezTo>
                  <a:cubicBezTo>
                    <a:pt x="123587" y="0"/>
                    <a:pt x="132159" y="1429"/>
                    <a:pt x="142161" y="6429"/>
                  </a:cubicBezTo>
                  <a:lnTo>
                    <a:pt x="135731" y="31432"/>
                  </a:lnTo>
                  <a:cubicBezTo>
                    <a:pt x="125730" y="27861"/>
                    <a:pt x="120015" y="26432"/>
                    <a:pt x="108585" y="26432"/>
                  </a:cubicBezTo>
                  <a:cubicBezTo>
                    <a:pt x="82153" y="26432"/>
                    <a:pt x="50006" y="47149"/>
                    <a:pt x="27146" y="102870"/>
                  </a:cubicBezTo>
                  <a:lnTo>
                    <a:pt x="27146" y="305752"/>
                  </a:lnTo>
                  <a:lnTo>
                    <a:pt x="0" y="305752"/>
                  </a:lnTo>
                  <a:lnTo>
                    <a:pt x="0" y="78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81" name="Google Shape;681;p30"/>
            <p:cNvSpPr/>
            <p:nvPr/>
          </p:nvSpPr>
          <p:spPr>
            <a:xfrm>
              <a:off x="6007013" y="1393932"/>
              <a:ext cx="115193" cy="161270"/>
            </a:xfrm>
            <a:custGeom>
              <a:avLst/>
              <a:gdLst/>
              <a:ahLst/>
              <a:cxnLst/>
              <a:rect l="l" t="t" r="r" b="b"/>
              <a:pathLst>
                <a:path w="214312" h="300037" extrusionOk="0">
                  <a:moveTo>
                    <a:pt x="0" y="7858"/>
                  </a:moveTo>
                  <a:lnTo>
                    <a:pt x="23575" y="7858"/>
                  </a:lnTo>
                  <a:lnTo>
                    <a:pt x="25718" y="53578"/>
                  </a:lnTo>
                  <a:lnTo>
                    <a:pt x="27861" y="53578"/>
                  </a:lnTo>
                  <a:cubicBezTo>
                    <a:pt x="57865" y="23574"/>
                    <a:pt x="89297" y="0"/>
                    <a:pt x="130016" y="0"/>
                  </a:cubicBezTo>
                  <a:cubicBezTo>
                    <a:pt x="191453" y="0"/>
                    <a:pt x="220028" y="37148"/>
                    <a:pt x="220028" y="114300"/>
                  </a:cubicBezTo>
                  <a:lnTo>
                    <a:pt x="220028" y="305038"/>
                  </a:lnTo>
                  <a:lnTo>
                    <a:pt x="192167" y="305038"/>
                  </a:lnTo>
                  <a:lnTo>
                    <a:pt x="192167" y="117872"/>
                  </a:lnTo>
                  <a:cubicBezTo>
                    <a:pt x="192167" y="55007"/>
                    <a:pt x="172165" y="25003"/>
                    <a:pt x="124301" y="25003"/>
                  </a:cubicBezTo>
                  <a:cubicBezTo>
                    <a:pt x="89297" y="25003"/>
                    <a:pt x="63580" y="43577"/>
                    <a:pt x="27147" y="80724"/>
                  </a:cubicBezTo>
                  <a:lnTo>
                    <a:pt x="27147" y="305038"/>
                  </a:lnTo>
                  <a:lnTo>
                    <a:pt x="0" y="305038"/>
                  </a:lnTo>
                  <a:lnTo>
                    <a:pt x="0" y="78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82" name="Google Shape;682;p30"/>
            <p:cNvSpPr/>
            <p:nvPr/>
          </p:nvSpPr>
          <p:spPr>
            <a:xfrm>
              <a:off x="6167873" y="1393932"/>
              <a:ext cx="130552" cy="165110"/>
            </a:xfrm>
            <a:custGeom>
              <a:avLst/>
              <a:gdLst/>
              <a:ahLst/>
              <a:cxnLst/>
              <a:rect l="l" t="t" r="r" b="b"/>
              <a:pathLst>
                <a:path w="242887" h="307181" extrusionOk="0">
                  <a:moveTo>
                    <a:pt x="0" y="156448"/>
                  </a:moveTo>
                  <a:cubicBezTo>
                    <a:pt x="0" y="59293"/>
                    <a:pt x="62865" y="0"/>
                    <a:pt x="129302" y="0"/>
                  </a:cubicBezTo>
                  <a:cubicBezTo>
                    <a:pt x="200025" y="0"/>
                    <a:pt x="243602" y="50006"/>
                    <a:pt x="243602" y="137160"/>
                  </a:cubicBezTo>
                  <a:cubicBezTo>
                    <a:pt x="243602" y="144304"/>
                    <a:pt x="243602" y="152162"/>
                    <a:pt x="242173" y="159306"/>
                  </a:cubicBezTo>
                  <a:lnTo>
                    <a:pt x="27860" y="159306"/>
                  </a:lnTo>
                  <a:cubicBezTo>
                    <a:pt x="29289" y="234315"/>
                    <a:pt x="72866" y="287893"/>
                    <a:pt x="140017" y="287893"/>
                  </a:cubicBezTo>
                  <a:cubicBezTo>
                    <a:pt x="172164" y="287893"/>
                    <a:pt x="197882" y="277177"/>
                    <a:pt x="220027" y="261461"/>
                  </a:cubicBezTo>
                  <a:lnTo>
                    <a:pt x="231457" y="282178"/>
                  </a:lnTo>
                  <a:cubicBezTo>
                    <a:pt x="207883" y="296466"/>
                    <a:pt x="181451" y="311468"/>
                    <a:pt x="137874" y="311468"/>
                  </a:cubicBezTo>
                  <a:cubicBezTo>
                    <a:pt x="61436" y="312182"/>
                    <a:pt x="0" y="254318"/>
                    <a:pt x="0" y="156448"/>
                  </a:cubicBezTo>
                  <a:close/>
                  <a:moveTo>
                    <a:pt x="217170" y="137874"/>
                  </a:moveTo>
                  <a:cubicBezTo>
                    <a:pt x="217170" y="61436"/>
                    <a:pt x="182880" y="23574"/>
                    <a:pt x="130016" y="23574"/>
                  </a:cubicBezTo>
                  <a:cubicBezTo>
                    <a:pt x="79295" y="23574"/>
                    <a:pt x="34290" y="66437"/>
                    <a:pt x="27860" y="137874"/>
                  </a:cubicBezTo>
                  <a:lnTo>
                    <a:pt x="217170" y="1378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  <p:sp>
          <p:nvSpPr>
            <p:cNvPr id="683" name="Google Shape;683;p30"/>
            <p:cNvSpPr/>
            <p:nvPr/>
          </p:nvSpPr>
          <p:spPr>
            <a:xfrm>
              <a:off x="6314110" y="1351601"/>
              <a:ext cx="88314" cy="207347"/>
            </a:xfrm>
            <a:custGeom>
              <a:avLst/>
              <a:gdLst/>
              <a:ahLst/>
              <a:cxnLst/>
              <a:rect l="l" t="t" r="r" b="b"/>
              <a:pathLst>
                <a:path w="164306" h="385762" extrusionOk="0">
                  <a:moveTo>
                    <a:pt x="46434" y="300752"/>
                  </a:moveTo>
                  <a:lnTo>
                    <a:pt x="46434" y="109299"/>
                  </a:lnTo>
                  <a:lnTo>
                    <a:pt x="0" y="109299"/>
                  </a:lnTo>
                  <a:lnTo>
                    <a:pt x="0" y="88582"/>
                  </a:lnTo>
                  <a:lnTo>
                    <a:pt x="47149" y="86439"/>
                  </a:lnTo>
                  <a:lnTo>
                    <a:pt x="50720" y="0"/>
                  </a:lnTo>
                  <a:lnTo>
                    <a:pt x="74295" y="0"/>
                  </a:lnTo>
                  <a:lnTo>
                    <a:pt x="74295" y="86439"/>
                  </a:lnTo>
                  <a:lnTo>
                    <a:pt x="160734" y="86439"/>
                  </a:lnTo>
                  <a:lnTo>
                    <a:pt x="160734" y="110014"/>
                  </a:lnTo>
                  <a:lnTo>
                    <a:pt x="74295" y="110014"/>
                  </a:lnTo>
                  <a:lnTo>
                    <a:pt x="74295" y="303609"/>
                  </a:lnTo>
                  <a:cubicBezTo>
                    <a:pt x="74295" y="341471"/>
                    <a:pt x="83582" y="366474"/>
                    <a:pt x="124301" y="366474"/>
                  </a:cubicBezTo>
                  <a:cubicBezTo>
                    <a:pt x="135731" y="366474"/>
                    <a:pt x="150733" y="362188"/>
                    <a:pt x="161449" y="357188"/>
                  </a:cubicBezTo>
                  <a:lnTo>
                    <a:pt x="168592" y="379333"/>
                  </a:lnTo>
                  <a:cubicBezTo>
                    <a:pt x="151447" y="385763"/>
                    <a:pt x="132874" y="390763"/>
                    <a:pt x="120014" y="390763"/>
                  </a:cubicBezTo>
                  <a:cubicBezTo>
                    <a:pt x="63580" y="390763"/>
                    <a:pt x="46434" y="354330"/>
                    <a:pt x="46434" y="3007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A1F24"/>
                </a:solidFill>
              </a:endParaRPr>
            </a:p>
          </p:txBody>
        </p:sp>
      </p:grpSp>
      <p:grpSp>
        <p:nvGrpSpPr>
          <p:cNvPr id="684" name="Google Shape;684;p30"/>
          <p:cNvGrpSpPr/>
          <p:nvPr/>
        </p:nvGrpSpPr>
        <p:grpSpPr>
          <a:xfrm>
            <a:off x="3245719" y="2425025"/>
            <a:ext cx="3156936" cy="3740271"/>
            <a:chOff x="3245719" y="2425025"/>
            <a:chExt cx="3156936" cy="3740271"/>
          </a:xfrm>
        </p:grpSpPr>
        <p:sp>
          <p:nvSpPr>
            <p:cNvPr id="685" name="Google Shape;685;p30"/>
            <p:cNvSpPr txBox="1"/>
            <p:nvPr/>
          </p:nvSpPr>
          <p:spPr>
            <a:xfrm>
              <a:off x="3248455" y="2425025"/>
              <a:ext cx="3154200" cy="34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Visit us at </a:t>
              </a:r>
              <a:r>
                <a:rPr lang="en-US" sz="15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icann.org</a:t>
              </a:r>
              <a:endParaRPr sz="1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86" name="Google Shape;686;p3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245719" y="5769296"/>
              <a:ext cx="2365413" cy="39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7" name="Google Shape;687;p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245719" y="4785130"/>
              <a:ext cx="2310353" cy="39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8" name="Google Shape;688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245719" y="5277213"/>
              <a:ext cx="1893176" cy="39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9" name="Google Shape;689;p3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245719" y="3308880"/>
              <a:ext cx="2291295" cy="39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0" name="Google Shape;690;p3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245719" y="3800964"/>
              <a:ext cx="2344236" cy="39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1" name="Google Shape;691;p3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245719" y="4293047"/>
              <a:ext cx="1717413" cy="39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2" name="Google Shape;692;p30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245719" y="2816797"/>
              <a:ext cx="1145646" cy="396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" name="Google Shape;11;p1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1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1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" name="Google Shape;14;p1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" name="Google Shape;15;p1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Google Shape;16;p1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" name="Google Shape;17;p1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1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rgbClr val="002B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" name="Google Shape;19;p1"/>
          <p:cNvGrpSpPr/>
          <p:nvPr/>
        </p:nvGrpSpPr>
        <p:grpSpPr>
          <a:xfrm>
            <a:off x="245437" y="6466186"/>
            <a:ext cx="349815" cy="280369"/>
            <a:chOff x="3326325" y="4936267"/>
            <a:chExt cx="631663" cy="506356"/>
          </a:xfrm>
        </p:grpSpPr>
        <p:sp>
          <p:nvSpPr>
            <p:cNvPr id="20" name="Google Shape;20;p1"/>
            <p:cNvSpPr/>
            <p:nvPr/>
          </p:nvSpPr>
          <p:spPr>
            <a:xfrm>
              <a:off x="3406894" y="4936267"/>
              <a:ext cx="412515" cy="328970"/>
            </a:xfrm>
            <a:custGeom>
              <a:avLst/>
              <a:gdLst/>
              <a:ahLst/>
              <a:cxnLst/>
              <a:rect l="l" t="t" r="r" b="b"/>
              <a:pathLst>
                <a:path w="412515" h="328970" extrusionOk="0">
                  <a:moveTo>
                    <a:pt x="252021" y="0"/>
                  </a:moveTo>
                  <a:cubicBezTo>
                    <a:pt x="240419" y="0"/>
                    <a:pt x="228172" y="1290"/>
                    <a:pt x="215926" y="3870"/>
                  </a:cubicBezTo>
                  <a:cubicBezTo>
                    <a:pt x="195944" y="8385"/>
                    <a:pt x="177897" y="18061"/>
                    <a:pt x="159849" y="27737"/>
                  </a:cubicBezTo>
                  <a:cubicBezTo>
                    <a:pt x="100550" y="56763"/>
                    <a:pt x="63166" y="117397"/>
                    <a:pt x="68323" y="183191"/>
                  </a:cubicBezTo>
                  <a:lnTo>
                    <a:pt x="97328" y="174806"/>
                  </a:lnTo>
                  <a:cubicBezTo>
                    <a:pt x="94105" y="128363"/>
                    <a:pt x="106352" y="87080"/>
                    <a:pt x="135356" y="53538"/>
                  </a:cubicBezTo>
                  <a:cubicBezTo>
                    <a:pt x="152759" y="147069"/>
                    <a:pt x="190788" y="232214"/>
                    <a:pt x="247509" y="309619"/>
                  </a:cubicBezTo>
                  <a:cubicBezTo>
                    <a:pt x="252666" y="310264"/>
                    <a:pt x="257822" y="310264"/>
                    <a:pt x="262334" y="310264"/>
                  </a:cubicBezTo>
                  <a:cubicBezTo>
                    <a:pt x="267490" y="310264"/>
                    <a:pt x="272002" y="309619"/>
                    <a:pt x="277159" y="308974"/>
                  </a:cubicBezTo>
                  <a:cubicBezTo>
                    <a:pt x="257177" y="288978"/>
                    <a:pt x="241063" y="267046"/>
                    <a:pt x="224949" y="245760"/>
                  </a:cubicBezTo>
                  <a:cubicBezTo>
                    <a:pt x="249443" y="234794"/>
                    <a:pt x="274580" y="223184"/>
                    <a:pt x="296495" y="207058"/>
                  </a:cubicBezTo>
                  <a:cubicBezTo>
                    <a:pt x="293272" y="199317"/>
                    <a:pt x="291339" y="191577"/>
                    <a:pt x="287471" y="184481"/>
                  </a:cubicBezTo>
                  <a:cubicBezTo>
                    <a:pt x="264267" y="202542"/>
                    <a:pt x="239774" y="217378"/>
                    <a:pt x="213992" y="228989"/>
                  </a:cubicBezTo>
                  <a:cubicBezTo>
                    <a:pt x="201746" y="210928"/>
                    <a:pt x="191433" y="192222"/>
                    <a:pt x="181765" y="173516"/>
                  </a:cubicBezTo>
                  <a:lnTo>
                    <a:pt x="181765" y="171581"/>
                  </a:lnTo>
                  <a:cubicBezTo>
                    <a:pt x="209480" y="160615"/>
                    <a:pt x="235907" y="146424"/>
                    <a:pt x="261045" y="128363"/>
                  </a:cubicBezTo>
                  <a:cubicBezTo>
                    <a:pt x="256533" y="120622"/>
                    <a:pt x="252021" y="112237"/>
                    <a:pt x="246864" y="104496"/>
                  </a:cubicBezTo>
                  <a:cubicBezTo>
                    <a:pt x="223661" y="122558"/>
                    <a:pt x="199812" y="139329"/>
                    <a:pt x="174674" y="152874"/>
                  </a:cubicBezTo>
                  <a:lnTo>
                    <a:pt x="172741" y="152874"/>
                  </a:lnTo>
                  <a:cubicBezTo>
                    <a:pt x="157271" y="120622"/>
                    <a:pt x="145669" y="86435"/>
                    <a:pt x="136645" y="51603"/>
                  </a:cubicBezTo>
                  <a:cubicBezTo>
                    <a:pt x="145025" y="42572"/>
                    <a:pt x="154049" y="33542"/>
                    <a:pt x="163717" y="26446"/>
                  </a:cubicBezTo>
                  <a:lnTo>
                    <a:pt x="191433" y="18706"/>
                  </a:lnTo>
                  <a:cubicBezTo>
                    <a:pt x="261689" y="97401"/>
                    <a:pt x="306808" y="186416"/>
                    <a:pt x="331946" y="283172"/>
                  </a:cubicBezTo>
                  <a:cubicBezTo>
                    <a:pt x="338391" y="276722"/>
                    <a:pt x="344192" y="269627"/>
                    <a:pt x="346126" y="261241"/>
                  </a:cubicBezTo>
                  <a:cubicBezTo>
                    <a:pt x="340969" y="247695"/>
                    <a:pt x="337746" y="233504"/>
                    <a:pt x="331301" y="220603"/>
                  </a:cubicBezTo>
                  <a:cubicBezTo>
                    <a:pt x="328078" y="210928"/>
                    <a:pt x="321633" y="201897"/>
                    <a:pt x="319699" y="192867"/>
                  </a:cubicBezTo>
                  <a:cubicBezTo>
                    <a:pt x="337746" y="179321"/>
                    <a:pt x="355794" y="165130"/>
                    <a:pt x="372553" y="149004"/>
                  </a:cubicBezTo>
                  <a:cubicBezTo>
                    <a:pt x="371908" y="136748"/>
                    <a:pt x="369330" y="125783"/>
                    <a:pt x="363529" y="116107"/>
                  </a:cubicBezTo>
                  <a:lnTo>
                    <a:pt x="362240" y="116107"/>
                  </a:lnTo>
                  <a:cubicBezTo>
                    <a:pt x="345481" y="135458"/>
                    <a:pt x="326145" y="153519"/>
                    <a:pt x="306808" y="169645"/>
                  </a:cubicBezTo>
                  <a:cubicBezTo>
                    <a:pt x="296495" y="152874"/>
                    <a:pt x="286827" y="135458"/>
                    <a:pt x="275225" y="118687"/>
                  </a:cubicBezTo>
                  <a:cubicBezTo>
                    <a:pt x="294562" y="103851"/>
                    <a:pt x="313253" y="86435"/>
                    <a:pt x="330656" y="67729"/>
                  </a:cubicBezTo>
                  <a:cubicBezTo>
                    <a:pt x="324211" y="59989"/>
                    <a:pt x="316476" y="50958"/>
                    <a:pt x="307453" y="47733"/>
                  </a:cubicBezTo>
                  <a:cubicBezTo>
                    <a:pt x="292628" y="63859"/>
                    <a:pt x="275869" y="81275"/>
                    <a:pt x="259111" y="95466"/>
                  </a:cubicBezTo>
                  <a:cubicBezTo>
                    <a:pt x="238485" y="69664"/>
                    <a:pt x="216570" y="43863"/>
                    <a:pt x="192077" y="19996"/>
                  </a:cubicBezTo>
                  <a:cubicBezTo>
                    <a:pt x="201746" y="18061"/>
                    <a:pt x="213347" y="16771"/>
                    <a:pt x="224949" y="16771"/>
                  </a:cubicBezTo>
                  <a:cubicBezTo>
                    <a:pt x="236552" y="16771"/>
                    <a:pt x="247509" y="18061"/>
                    <a:pt x="257177" y="19996"/>
                  </a:cubicBezTo>
                  <a:cubicBezTo>
                    <a:pt x="314543" y="30317"/>
                    <a:pt x="370619" y="87080"/>
                    <a:pt x="380287" y="144489"/>
                  </a:cubicBezTo>
                  <a:cubicBezTo>
                    <a:pt x="392534" y="208993"/>
                    <a:pt x="369330" y="268337"/>
                    <a:pt x="316476" y="307684"/>
                  </a:cubicBezTo>
                  <a:cubicBezTo>
                    <a:pt x="297784" y="314780"/>
                    <a:pt x="277803" y="318005"/>
                    <a:pt x="257822" y="318005"/>
                  </a:cubicBezTo>
                  <a:cubicBezTo>
                    <a:pt x="214637" y="318005"/>
                    <a:pt x="172741" y="301879"/>
                    <a:pt x="143736" y="268981"/>
                  </a:cubicBezTo>
                  <a:cubicBezTo>
                    <a:pt x="163717" y="265756"/>
                    <a:pt x="183053" y="259306"/>
                    <a:pt x="202390" y="253501"/>
                  </a:cubicBezTo>
                  <a:cubicBezTo>
                    <a:pt x="199812" y="248340"/>
                    <a:pt x="195944" y="243825"/>
                    <a:pt x="194011" y="238665"/>
                  </a:cubicBezTo>
                  <a:cubicBezTo>
                    <a:pt x="140513" y="259951"/>
                    <a:pt x="82503" y="272207"/>
                    <a:pt x="21915" y="272207"/>
                  </a:cubicBezTo>
                  <a:cubicBezTo>
                    <a:pt x="14825" y="272207"/>
                    <a:pt x="7090" y="272207"/>
                    <a:pt x="0" y="271562"/>
                  </a:cubicBezTo>
                  <a:cubicBezTo>
                    <a:pt x="20626" y="274142"/>
                    <a:pt x="41896" y="275432"/>
                    <a:pt x="63166" y="275432"/>
                  </a:cubicBezTo>
                  <a:cubicBezTo>
                    <a:pt x="76702" y="275432"/>
                    <a:pt x="90238" y="274787"/>
                    <a:pt x="103773" y="274142"/>
                  </a:cubicBezTo>
                  <a:cubicBezTo>
                    <a:pt x="117953" y="292203"/>
                    <a:pt x="136001" y="306394"/>
                    <a:pt x="154693" y="316070"/>
                  </a:cubicBezTo>
                  <a:cubicBezTo>
                    <a:pt x="175963" y="327680"/>
                    <a:pt x="201746" y="333485"/>
                    <a:pt x="228172" y="333485"/>
                  </a:cubicBezTo>
                  <a:cubicBezTo>
                    <a:pt x="259755" y="333485"/>
                    <a:pt x="290694" y="325100"/>
                    <a:pt x="314543" y="308974"/>
                  </a:cubicBezTo>
                  <a:cubicBezTo>
                    <a:pt x="340969" y="298008"/>
                    <a:pt x="366751" y="278012"/>
                    <a:pt x="384154" y="252855"/>
                  </a:cubicBezTo>
                  <a:cubicBezTo>
                    <a:pt x="417671" y="209638"/>
                    <a:pt x="423473" y="138038"/>
                    <a:pt x="398335" y="89660"/>
                  </a:cubicBezTo>
                  <a:lnTo>
                    <a:pt x="387377" y="70954"/>
                  </a:lnTo>
                  <a:cubicBezTo>
                    <a:pt x="354505" y="24511"/>
                    <a:pt x="305519" y="0"/>
                    <a:pt x="252021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3412050" y="5098172"/>
              <a:ext cx="154693" cy="96756"/>
            </a:xfrm>
            <a:custGeom>
              <a:avLst/>
              <a:gdLst/>
              <a:ahLst/>
              <a:cxnLst/>
              <a:rect l="l" t="t" r="r" b="b"/>
              <a:pathLst>
                <a:path w="154693" h="96756" extrusionOk="0">
                  <a:moveTo>
                    <a:pt x="150826" y="0"/>
                  </a:moveTo>
                  <a:cubicBezTo>
                    <a:pt x="104418" y="21932"/>
                    <a:pt x="54143" y="34832"/>
                    <a:pt x="0" y="39347"/>
                  </a:cubicBezTo>
                  <a:cubicBezTo>
                    <a:pt x="3867" y="39347"/>
                    <a:pt x="7090" y="39347"/>
                    <a:pt x="10958" y="39347"/>
                  </a:cubicBezTo>
                  <a:cubicBezTo>
                    <a:pt x="29005" y="39347"/>
                    <a:pt x="47052" y="38702"/>
                    <a:pt x="63811" y="37412"/>
                  </a:cubicBezTo>
                  <a:cubicBezTo>
                    <a:pt x="67034" y="58698"/>
                    <a:pt x="74768" y="78695"/>
                    <a:pt x="86370" y="96756"/>
                  </a:cubicBezTo>
                  <a:cubicBezTo>
                    <a:pt x="98617" y="94176"/>
                    <a:pt x="110219" y="92241"/>
                    <a:pt x="121821" y="89015"/>
                  </a:cubicBezTo>
                  <a:cubicBezTo>
                    <a:pt x="111508" y="75470"/>
                    <a:pt x="104418" y="60634"/>
                    <a:pt x="99261" y="44508"/>
                  </a:cubicBezTo>
                  <a:cubicBezTo>
                    <a:pt x="98617" y="40637"/>
                    <a:pt x="95394" y="36122"/>
                    <a:pt x="97972" y="32252"/>
                  </a:cubicBezTo>
                  <a:cubicBezTo>
                    <a:pt x="118598" y="28382"/>
                    <a:pt x="139224" y="23867"/>
                    <a:pt x="157916" y="16771"/>
                  </a:cubicBezTo>
                  <a:lnTo>
                    <a:pt x="150826" y="0"/>
                  </a:ln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3406894" y="5365219"/>
              <a:ext cx="45118" cy="77404"/>
            </a:xfrm>
            <a:custGeom>
              <a:avLst/>
              <a:gdLst/>
              <a:ahLst/>
              <a:cxnLst/>
              <a:rect l="l" t="t" r="r" b="b"/>
              <a:pathLst>
                <a:path w="45118" h="77404" extrusionOk="0">
                  <a:moveTo>
                    <a:pt x="45763" y="0"/>
                  </a:moveTo>
                  <a:lnTo>
                    <a:pt x="0" y="0"/>
                  </a:lnTo>
                  <a:lnTo>
                    <a:pt x="0" y="14191"/>
                  </a:lnTo>
                  <a:lnTo>
                    <a:pt x="12891" y="14191"/>
                  </a:lnTo>
                  <a:lnTo>
                    <a:pt x="12891" y="63859"/>
                  </a:lnTo>
                  <a:lnTo>
                    <a:pt x="0" y="63859"/>
                  </a:lnTo>
                  <a:lnTo>
                    <a:pt x="0" y="78050"/>
                  </a:lnTo>
                  <a:lnTo>
                    <a:pt x="45763" y="78050"/>
                  </a:lnTo>
                  <a:lnTo>
                    <a:pt x="45763" y="63859"/>
                  </a:lnTo>
                  <a:lnTo>
                    <a:pt x="32872" y="63859"/>
                  </a:lnTo>
                  <a:lnTo>
                    <a:pt x="32872" y="14191"/>
                  </a:lnTo>
                  <a:lnTo>
                    <a:pt x="45763" y="14191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3488752" y="5363929"/>
              <a:ext cx="64455" cy="77404"/>
            </a:xfrm>
            <a:custGeom>
              <a:avLst/>
              <a:gdLst/>
              <a:ahLst/>
              <a:cxnLst/>
              <a:rect l="l" t="t" r="r" b="b"/>
              <a:pathLst>
                <a:path w="64455" h="77404" extrusionOk="0">
                  <a:moveTo>
                    <a:pt x="38673" y="0"/>
                  </a:moveTo>
                  <a:cubicBezTo>
                    <a:pt x="32872" y="0"/>
                    <a:pt x="27071" y="645"/>
                    <a:pt x="22559" y="2580"/>
                  </a:cubicBezTo>
                  <a:cubicBezTo>
                    <a:pt x="17403" y="4515"/>
                    <a:pt x="13536" y="7095"/>
                    <a:pt x="10313" y="10320"/>
                  </a:cubicBezTo>
                  <a:cubicBezTo>
                    <a:pt x="7090" y="14191"/>
                    <a:pt x="3867" y="18061"/>
                    <a:pt x="2578" y="23221"/>
                  </a:cubicBezTo>
                  <a:cubicBezTo>
                    <a:pt x="645" y="28382"/>
                    <a:pt x="0" y="33542"/>
                    <a:pt x="0" y="39993"/>
                  </a:cubicBezTo>
                  <a:cubicBezTo>
                    <a:pt x="0" y="46443"/>
                    <a:pt x="645" y="52248"/>
                    <a:pt x="2578" y="57408"/>
                  </a:cubicBezTo>
                  <a:cubicBezTo>
                    <a:pt x="4512" y="62569"/>
                    <a:pt x="7090" y="66439"/>
                    <a:pt x="10958" y="70309"/>
                  </a:cubicBezTo>
                  <a:cubicBezTo>
                    <a:pt x="14180" y="73534"/>
                    <a:pt x="18692" y="76115"/>
                    <a:pt x="23204" y="78050"/>
                  </a:cubicBezTo>
                  <a:cubicBezTo>
                    <a:pt x="28360" y="79985"/>
                    <a:pt x="33517" y="80630"/>
                    <a:pt x="39318" y="80630"/>
                  </a:cubicBezTo>
                  <a:cubicBezTo>
                    <a:pt x="43185" y="80630"/>
                    <a:pt x="46408" y="80630"/>
                    <a:pt x="48342" y="79985"/>
                  </a:cubicBezTo>
                  <a:cubicBezTo>
                    <a:pt x="50275" y="79340"/>
                    <a:pt x="52854" y="79340"/>
                    <a:pt x="55432" y="78050"/>
                  </a:cubicBezTo>
                  <a:cubicBezTo>
                    <a:pt x="57365" y="77405"/>
                    <a:pt x="59299" y="76760"/>
                    <a:pt x="61233" y="76115"/>
                  </a:cubicBezTo>
                  <a:cubicBezTo>
                    <a:pt x="63166" y="75470"/>
                    <a:pt x="65100" y="74824"/>
                    <a:pt x="67034" y="73534"/>
                  </a:cubicBezTo>
                  <a:lnTo>
                    <a:pt x="67034" y="54828"/>
                  </a:lnTo>
                  <a:lnTo>
                    <a:pt x="65100" y="54828"/>
                  </a:lnTo>
                  <a:cubicBezTo>
                    <a:pt x="64455" y="55473"/>
                    <a:pt x="63166" y="56763"/>
                    <a:pt x="61233" y="58054"/>
                  </a:cubicBezTo>
                  <a:cubicBezTo>
                    <a:pt x="59944" y="59344"/>
                    <a:pt x="58010" y="59989"/>
                    <a:pt x="56721" y="61279"/>
                  </a:cubicBezTo>
                  <a:cubicBezTo>
                    <a:pt x="54787" y="62569"/>
                    <a:pt x="52209" y="63214"/>
                    <a:pt x="50275" y="64504"/>
                  </a:cubicBezTo>
                  <a:cubicBezTo>
                    <a:pt x="47697" y="65149"/>
                    <a:pt x="45763" y="65794"/>
                    <a:pt x="43185" y="65794"/>
                  </a:cubicBezTo>
                  <a:cubicBezTo>
                    <a:pt x="40607" y="65794"/>
                    <a:pt x="38029" y="65149"/>
                    <a:pt x="35451" y="64504"/>
                  </a:cubicBezTo>
                  <a:cubicBezTo>
                    <a:pt x="32872" y="63859"/>
                    <a:pt x="30294" y="62569"/>
                    <a:pt x="28360" y="60634"/>
                  </a:cubicBezTo>
                  <a:cubicBezTo>
                    <a:pt x="26427" y="58698"/>
                    <a:pt x="24493" y="56119"/>
                    <a:pt x="23204" y="52893"/>
                  </a:cubicBezTo>
                  <a:cubicBezTo>
                    <a:pt x="21915" y="49668"/>
                    <a:pt x="21270" y="45798"/>
                    <a:pt x="21270" y="40637"/>
                  </a:cubicBezTo>
                  <a:cubicBezTo>
                    <a:pt x="21270" y="36122"/>
                    <a:pt x="21915" y="32252"/>
                    <a:pt x="23204" y="29027"/>
                  </a:cubicBezTo>
                  <a:cubicBezTo>
                    <a:pt x="24493" y="25802"/>
                    <a:pt x="26427" y="23221"/>
                    <a:pt x="28360" y="21286"/>
                  </a:cubicBezTo>
                  <a:cubicBezTo>
                    <a:pt x="30294" y="19351"/>
                    <a:pt x="32872" y="18061"/>
                    <a:pt x="35451" y="16771"/>
                  </a:cubicBezTo>
                  <a:cubicBezTo>
                    <a:pt x="38029" y="16126"/>
                    <a:pt x="40607" y="15481"/>
                    <a:pt x="43185" y="15481"/>
                  </a:cubicBezTo>
                  <a:cubicBezTo>
                    <a:pt x="45763" y="15481"/>
                    <a:pt x="48342" y="16126"/>
                    <a:pt x="50275" y="16771"/>
                  </a:cubicBezTo>
                  <a:cubicBezTo>
                    <a:pt x="52209" y="17416"/>
                    <a:pt x="54787" y="18706"/>
                    <a:pt x="56721" y="19351"/>
                  </a:cubicBezTo>
                  <a:cubicBezTo>
                    <a:pt x="58655" y="20641"/>
                    <a:pt x="59944" y="21286"/>
                    <a:pt x="61877" y="22576"/>
                  </a:cubicBezTo>
                  <a:cubicBezTo>
                    <a:pt x="63166" y="23867"/>
                    <a:pt x="64455" y="24511"/>
                    <a:pt x="65745" y="25802"/>
                  </a:cubicBezTo>
                  <a:lnTo>
                    <a:pt x="68323" y="25802"/>
                  </a:lnTo>
                  <a:lnTo>
                    <a:pt x="68323" y="7095"/>
                  </a:lnTo>
                  <a:cubicBezTo>
                    <a:pt x="67034" y="6450"/>
                    <a:pt x="65100" y="5805"/>
                    <a:pt x="63166" y="4515"/>
                  </a:cubicBezTo>
                  <a:cubicBezTo>
                    <a:pt x="61233" y="3870"/>
                    <a:pt x="59299" y="3225"/>
                    <a:pt x="56721" y="2580"/>
                  </a:cubicBezTo>
                  <a:cubicBezTo>
                    <a:pt x="54787" y="1935"/>
                    <a:pt x="52209" y="1290"/>
                    <a:pt x="49631" y="1290"/>
                  </a:cubicBezTo>
                  <a:cubicBezTo>
                    <a:pt x="45119" y="0"/>
                    <a:pt x="41896" y="0"/>
                    <a:pt x="38673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3584147" y="5365219"/>
              <a:ext cx="77346" cy="77404"/>
            </a:xfrm>
            <a:custGeom>
              <a:avLst/>
              <a:gdLst/>
              <a:ahLst/>
              <a:cxnLst/>
              <a:rect l="l" t="t" r="r" b="b"/>
              <a:pathLst>
                <a:path w="77346" h="77404" extrusionOk="0">
                  <a:moveTo>
                    <a:pt x="51564" y="0"/>
                  </a:moveTo>
                  <a:lnTo>
                    <a:pt x="28360" y="0"/>
                  </a:lnTo>
                  <a:lnTo>
                    <a:pt x="0" y="77405"/>
                  </a:lnTo>
                  <a:lnTo>
                    <a:pt x="19981" y="77405"/>
                  </a:lnTo>
                  <a:lnTo>
                    <a:pt x="25137" y="61924"/>
                  </a:lnTo>
                  <a:lnTo>
                    <a:pt x="54142" y="61924"/>
                  </a:lnTo>
                  <a:lnTo>
                    <a:pt x="59299" y="77405"/>
                  </a:lnTo>
                  <a:lnTo>
                    <a:pt x="79925" y="77405"/>
                  </a:lnTo>
                  <a:lnTo>
                    <a:pt x="51564" y="0"/>
                  </a:lnTo>
                  <a:close/>
                  <a:moveTo>
                    <a:pt x="30294" y="47733"/>
                  </a:moveTo>
                  <a:lnTo>
                    <a:pt x="39962" y="19996"/>
                  </a:lnTo>
                  <a:lnTo>
                    <a:pt x="49631" y="47733"/>
                  </a:lnTo>
                  <a:lnTo>
                    <a:pt x="30294" y="47733"/>
                  </a:ln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3698877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047" y="78050"/>
                  </a:lnTo>
                  <a:lnTo>
                    <a:pt x="18047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3812319" y="5365219"/>
              <a:ext cx="70901" cy="77404"/>
            </a:xfrm>
            <a:custGeom>
              <a:avLst/>
              <a:gdLst/>
              <a:ahLst/>
              <a:cxnLst/>
              <a:rect l="l" t="t" r="r" b="b"/>
              <a:pathLst>
                <a:path w="70901" h="77404" extrusionOk="0">
                  <a:moveTo>
                    <a:pt x="70901" y="0"/>
                  </a:moveTo>
                  <a:lnTo>
                    <a:pt x="52209" y="0"/>
                  </a:lnTo>
                  <a:lnTo>
                    <a:pt x="52209" y="44508"/>
                  </a:lnTo>
                  <a:lnTo>
                    <a:pt x="23849" y="0"/>
                  </a:lnTo>
                  <a:lnTo>
                    <a:pt x="0" y="0"/>
                  </a:lnTo>
                  <a:lnTo>
                    <a:pt x="0" y="78050"/>
                  </a:lnTo>
                  <a:lnTo>
                    <a:pt x="18692" y="78050"/>
                  </a:lnTo>
                  <a:lnTo>
                    <a:pt x="18692" y="24511"/>
                  </a:lnTo>
                  <a:lnTo>
                    <a:pt x="51564" y="78050"/>
                  </a:lnTo>
                  <a:lnTo>
                    <a:pt x="70901" y="78050"/>
                  </a:lnTo>
                  <a:close/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3326325" y="5316195"/>
              <a:ext cx="631663" cy="32252"/>
            </a:xfrm>
            <a:custGeom>
              <a:avLst/>
              <a:gdLst/>
              <a:ahLst/>
              <a:cxnLst/>
              <a:rect l="l" t="t" r="r" b="b"/>
              <a:pathLst>
                <a:path w="631663" h="32252" extrusionOk="0">
                  <a:moveTo>
                    <a:pt x="319055" y="0"/>
                  </a:moveTo>
                  <a:cubicBezTo>
                    <a:pt x="209480" y="0"/>
                    <a:pt x="99906" y="10966"/>
                    <a:pt x="0" y="32252"/>
                  </a:cubicBezTo>
                  <a:cubicBezTo>
                    <a:pt x="99906" y="21286"/>
                    <a:pt x="204968" y="16126"/>
                    <a:pt x="309386" y="16126"/>
                  </a:cubicBezTo>
                  <a:cubicBezTo>
                    <a:pt x="420250" y="16126"/>
                    <a:pt x="531758" y="21932"/>
                    <a:pt x="637464" y="32897"/>
                  </a:cubicBezTo>
                  <a:cubicBezTo>
                    <a:pt x="538203" y="10966"/>
                    <a:pt x="428629" y="0"/>
                    <a:pt x="319055" y="0"/>
                  </a:cubicBezTo>
                </a:path>
              </a:pathLst>
            </a:custGeom>
            <a:solidFill>
              <a:srgbClr val="002B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A1F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  <p15:guide id="3" pos="5365">
          <p15:clr>
            <a:srgbClr val="F26B43"/>
          </p15:clr>
        </p15:guide>
        <p15:guide id="4" pos="384">
          <p15:clr>
            <a:srgbClr val="F26B43"/>
          </p15:clr>
        </p15:guide>
        <p15:guide id="5" pos="260">
          <p15:clr>
            <a:srgbClr val="F26B43"/>
          </p15:clr>
        </p15:guide>
        <p15:guide id="6" orient="horz" pos="384">
          <p15:clr>
            <a:srgbClr val="F26B43"/>
          </p15:clr>
        </p15:guide>
        <p15:guide id="7" orient="horz" pos="39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hyperlink" Target="https://www.flickr.com/photos/icann" TargetMode="External"/><Relationship Id="rId3" Type="http://schemas.openxmlformats.org/officeDocument/2006/relationships/image" Target="../media/image13.png"/><Relationship Id="rId7" Type="http://schemas.openxmlformats.org/officeDocument/2006/relationships/hyperlink" Target="https://soundcloud.com/icann" TargetMode="External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hyperlink" Target="https://www.linkedin.com/company/icann" TargetMode="External"/><Relationship Id="rId5" Type="http://schemas.openxmlformats.org/officeDocument/2006/relationships/hyperlink" Target="https://www.twitter.com/icann" TargetMode="External"/><Relationship Id="rId15" Type="http://schemas.openxmlformats.org/officeDocument/2006/relationships/hyperlink" Target="https://www.youtube.com/user/ICANNnews" TargetMode="External"/><Relationship Id="rId10" Type="http://schemas.openxmlformats.org/officeDocument/2006/relationships/image" Target="../media/image16.png"/><Relationship Id="rId4" Type="http://schemas.openxmlformats.org/officeDocument/2006/relationships/hyperlink" Target="https://www.facebook.com/icannorg" TargetMode="External"/><Relationship Id="rId9" Type="http://schemas.openxmlformats.org/officeDocument/2006/relationships/hyperlink" Target="https://www.instagram.com/icannorg" TargetMode="External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31"/>
          <p:cNvSpPr txBox="1">
            <a:spLocks noGrp="1"/>
          </p:cNvSpPr>
          <p:nvPr>
            <p:ph type="title"/>
          </p:nvPr>
        </p:nvSpPr>
        <p:spPr>
          <a:xfrm>
            <a:off x="2061883" y="761997"/>
            <a:ext cx="6382500" cy="25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1800"/>
              </a:spcBef>
              <a:buClr>
                <a:srgbClr val="0B3458"/>
              </a:buClr>
              <a:buSzPts val="3600"/>
              <a:buFont typeface="Arial"/>
              <a:buNone/>
            </a:pPr>
            <a:r>
              <a:rPr lang="en-US" sz="3200" dirty="0"/>
              <a:t>NIS 2 implementation</a:t>
            </a:r>
            <a:endParaRPr sz="3200" dirty="0"/>
          </a:p>
        </p:txBody>
      </p:sp>
      <p:sp>
        <p:nvSpPr>
          <p:cNvPr id="698" name="Google Shape;698;p31"/>
          <p:cNvSpPr txBox="1">
            <a:spLocks noGrp="1"/>
          </p:cNvSpPr>
          <p:nvPr>
            <p:ph type="body" idx="1"/>
          </p:nvPr>
        </p:nvSpPr>
        <p:spPr>
          <a:xfrm>
            <a:off x="2070848" y="4593844"/>
            <a:ext cx="6382500" cy="7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1800"/>
              <a:buNone/>
            </a:pPr>
            <a:r>
              <a:rPr lang="en-US" dirty="0" err="1"/>
              <a:t>GeoTLD</a:t>
            </a:r>
            <a:r>
              <a:rPr lang="en-US" dirty="0"/>
              <a:t> Group</a:t>
            </a:r>
            <a:endParaRPr dirty="0"/>
          </a:p>
        </p:txBody>
      </p:sp>
      <p:sp>
        <p:nvSpPr>
          <p:cNvPr id="699" name="Google Shape;699;p31"/>
          <p:cNvSpPr txBox="1">
            <a:spLocks noGrp="1"/>
          </p:cNvSpPr>
          <p:nvPr>
            <p:ph type="body" idx="3"/>
          </p:nvPr>
        </p:nvSpPr>
        <p:spPr>
          <a:xfrm>
            <a:off x="2070848" y="5584257"/>
            <a:ext cx="6382512" cy="403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1800"/>
              <a:buNone/>
            </a:pPr>
            <a:r>
              <a:rPr lang="en-US" dirty="0"/>
              <a:t>11 March 2023</a:t>
            </a:r>
            <a:endParaRPr dirty="0"/>
          </a:p>
        </p:txBody>
      </p:sp>
      <p:sp>
        <p:nvSpPr>
          <p:cNvPr id="700" name="Google Shape;700;p31"/>
          <p:cNvSpPr txBox="1">
            <a:spLocks noGrp="1"/>
          </p:cNvSpPr>
          <p:nvPr>
            <p:ph type="body" idx="4"/>
          </p:nvPr>
        </p:nvSpPr>
        <p:spPr>
          <a:xfrm>
            <a:off x="2070848" y="3652549"/>
            <a:ext cx="6382500" cy="7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1800"/>
              <a:buNone/>
            </a:pPr>
            <a:r>
              <a:rPr lang="en-US" dirty="0"/>
              <a:t>ICANN 76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32"/>
          <p:cNvSpPr txBox="1">
            <a:spLocks noGrp="1"/>
          </p:cNvSpPr>
          <p:nvPr>
            <p:ph type="title"/>
          </p:nvPr>
        </p:nvSpPr>
        <p:spPr>
          <a:xfrm>
            <a:off x="374904" y="46179"/>
            <a:ext cx="8012951" cy="45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520"/>
              <a:buFont typeface="Arial"/>
              <a:buNone/>
            </a:pPr>
            <a:r>
              <a:rPr lang="en-US" sz="2520" dirty="0"/>
              <a:t>NIS2 at a glance  </a:t>
            </a:r>
            <a:endParaRPr dirty="0"/>
          </a:p>
        </p:txBody>
      </p:sp>
      <p:sp>
        <p:nvSpPr>
          <p:cNvPr id="706" name="Google Shape;706;p32"/>
          <p:cNvSpPr txBox="1">
            <a:spLocks noGrp="1"/>
          </p:cNvSpPr>
          <p:nvPr>
            <p:ph type="body" idx="1"/>
          </p:nvPr>
        </p:nvSpPr>
        <p:spPr>
          <a:xfrm>
            <a:off x="618325" y="1021562"/>
            <a:ext cx="7907400" cy="45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GB" sz="2000" dirty="0">
                <a:solidFill>
                  <a:schemeClr val="accent2"/>
                </a:solidFill>
                <a:latin typeface="+mn-lt"/>
              </a:rPr>
              <a:t>Amends and replaces the </a:t>
            </a:r>
            <a:r>
              <a:rPr lang="en-US" sz="2000" dirty="0">
                <a:solidFill>
                  <a:schemeClr val="accent2"/>
                </a:solidFill>
                <a:latin typeface="+mn-lt"/>
              </a:rPr>
              <a:t>Directive on security of network and information systems </a:t>
            </a:r>
            <a:r>
              <a:rPr lang="en-US" sz="2000" b="1" dirty="0">
                <a:solidFill>
                  <a:srgbClr val="F6A82F"/>
                </a:solidFill>
                <a:latin typeface="+mn-lt"/>
              </a:rPr>
              <a:t>(NIS)</a:t>
            </a:r>
            <a:r>
              <a:rPr lang="en-US" sz="2000" dirty="0">
                <a:solidFill>
                  <a:srgbClr val="F6A82F"/>
                </a:solidFill>
                <a:latin typeface="+mn-lt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+mn-lt"/>
              </a:rPr>
              <a:t>enacted in 2016</a:t>
            </a:r>
            <a:r>
              <a:rPr lang="en-GB" sz="2000" dirty="0">
                <a:solidFill>
                  <a:schemeClr val="accent2"/>
                </a:solidFill>
                <a:latin typeface="+mn-lt"/>
              </a:rPr>
              <a:t>.</a:t>
            </a:r>
          </a:p>
          <a:p>
            <a:pPr marL="342900" indent="-342900">
              <a:lnSpc>
                <a:spcPct val="150000"/>
              </a:lnSpc>
            </a:pPr>
            <a:r>
              <a:rPr lang="it-IT" sz="2000" dirty="0" err="1">
                <a:solidFill>
                  <a:schemeClr val="accent2"/>
                </a:solidFill>
                <a:latin typeface="+mn-lt"/>
              </a:rPr>
              <a:t>Member</a:t>
            </a:r>
            <a:r>
              <a:rPr lang="it-IT" sz="2000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it-IT" sz="2000" dirty="0" err="1">
                <a:solidFill>
                  <a:schemeClr val="accent2"/>
                </a:solidFill>
                <a:latin typeface="+mn-lt"/>
              </a:rPr>
              <a:t>States</a:t>
            </a:r>
            <a:r>
              <a:rPr lang="it-IT" sz="2000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it-IT" sz="2000" dirty="0" err="1">
                <a:solidFill>
                  <a:schemeClr val="accent2"/>
                </a:solidFill>
                <a:latin typeface="+mn-lt"/>
              </a:rPr>
              <a:t>have</a:t>
            </a:r>
            <a:r>
              <a:rPr lang="it-IT" sz="2000" dirty="0">
                <a:solidFill>
                  <a:schemeClr val="accent2"/>
                </a:solidFill>
                <a:latin typeface="+mn-lt"/>
              </a:rPr>
              <a:t> to </a:t>
            </a:r>
            <a:r>
              <a:rPr lang="it-IT" sz="2000" dirty="0" err="1">
                <a:solidFill>
                  <a:schemeClr val="accent2"/>
                </a:solidFill>
                <a:latin typeface="+mn-lt"/>
              </a:rPr>
              <a:t>transpose</a:t>
            </a:r>
            <a:r>
              <a:rPr lang="it-IT" sz="2000" dirty="0">
                <a:solidFill>
                  <a:schemeClr val="accent2"/>
                </a:solidFill>
                <a:latin typeface="+mn-lt"/>
              </a:rPr>
              <a:t> the Directive </a:t>
            </a:r>
            <a:r>
              <a:rPr lang="it-IT" sz="2000" dirty="0" err="1">
                <a:solidFill>
                  <a:schemeClr val="accent2"/>
                </a:solidFill>
                <a:latin typeface="+mn-lt"/>
              </a:rPr>
              <a:t>into</a:t>
            </a:r>
            <a:r>
              <a:rPr lang="it-IT" sz="2000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it-IT" sz="2000" dirty="0" err="1">
                <a:solidFill>
                  <a:schemeClr val="accent2"/>
                </a:solidFill>
                <a:latin typeface="+mn-lt"/>
              </a:rPr>
              <a:t>national</a:t>
            </a:r>
            <a:r>
              <a:rPr lang="it-IT" sz="2000" dirty="0">
                <a:solidFill>
                  <a:schemeClr val="accent2"/>
                </a:solidFill>
                <a:latin typeface="+mn-lt"/>
              </a:rPr>
              <a:t> law and </a:t>
            </a:r>
            <a:r>
              <a:rPr lang="it-IT" sz="2000" dirty="0" err="1">
                <a:solidFill>
                  <a:schemeClr val="accent2"/>
                </a:solidFill>
                <a:latin typeface="+mn-lt"/>
              </a:rPr>
              <a:t>directly</a:t>
            </a:r>
            <a:r>
              <a:rPr lang="it-IT" sz="2000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it-IT" sz="2000" dirty="0" err="1">
                <a:solidFill>
                  <a:schemeClr val="accent2"/>
                </a:solidFill>
                <a:latin typeface="+mn-lt"/>
              </a:rPr>
              <a:t>applicable</a:t>
            </a:r>
            <a:r>
              <a:rPr lang="it-IT" sz="2000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it-IT" sz="2000" dirty="0" err="1">
                <a:solidFill>
                  <a:schemeClr val="accent2"/>
                </a:solidFill>
                <a:latin typeface="+mn-lt"/>
              </a:rPr>
              <a:t>measures</a:t>
            </a:r>
            <a:r>
              <a:rPr lang="it-IT" sz="2000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it-IT" sz="2000" b="1" dirty="0">
                <a:solidFill>
                  <a:srgbClr val="F6A82F"/>
                </a:solidFill>
                <a:latin typeface="+mn-lt"/>
              </a:rPr>
              <a:t>by 18 </a:t>
            </a:r>
            <a:r>
              <a:rPr lang="it-IT" sz="2000" b="1" dirty="0" err="1">
                <a:solidFill>
                  <a:srgbClr val="F6A82F"/>
                </a:solidFill>
                <a:latin typeface="+mn-lt"/>
              </a:rPr>
              <a:t>October</a:t>
            </a:r>
            <a:r>
              <a:rPr lang="it-IT" sz="2000" b="1" dirty="0">
                <a:solidFill>
                  <a:srgbClr val="F6A82F"/>
                </a:solidFill>
                <a:latin typeface="+mn-lt"/>
              </a:rPr>
              <a:t> 2024</a:t>
            </a:r>
            <a:endParaRPr lang="en-GB" sz="2000" b="1" dirty="0">
              <a:solidFill>
                <a:srgbClr val="F6A82F"/>
              </a:solidFill>
              <a:latin typeface="+mn-lt"/>
            </a:endParaRPr>
          </a:p>
          <a:p>
            <a:pPr marL="342900" indent="-342900">
              <a:lnSpc>
                <a:spcPct val="150000"/>
              </a:lnSpc>
            </a:pPr>
            <a:r>
              <a:rPr lang="en-GB" sz="2000" dirty="0">
                <a:solidFill>
                  <a:schemeClr val="accent2"/>
                </a:solidFill>
                <a:latin typeface="+mn-lt"/>
              </a:rPr>
              <a:t>NIS2 imposes cybersecurity measures and reporting obligations to essential and important entities and includes fines.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37"/>
          <p:cNvSpPr txBox="1">
            <a:spLocks noGrp="1"/>
          </p:cNvSpPr>
          <p:nvPr>
            <p:ph type="title"/>
          </p:nvPr>
        </p:nvSpPr>
        <p:spPr>
          <a:xfrm>
            <a:off x="374904" y="46179"/>
            <a:ext cx="8013000" cy="4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520"/>
              <a:buFont typeface="Arial"/>
              <a:buNone/>
            </a:pPr>
            <a:r>
              <a:rPr lang="en-US" sz="2520" dirty="0"/>
              <a:t>DNS operators are essential entities under NIS2</a:t>
            </a:r>
            <a:endParaRPr sz="2520" dirty="0"/>
          </a:p>
        </p:txBody>
      </p:sp>
      <p:sp>
        <p:nvSpPr>
          <p:cNvPr id="738" name="Google Shape;738;p37"/>
          <p:cNvSpPr txBox="1"/>
          <p:nvPr/>
        </p:nvSpPr>
        <p:spPr>
          <a:xfrm>
            <a:off x="607799" y="712533"/>
            <a:ext cx="8012999" cy="5478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indent="-342900" algn="just">
              <a:spcAft>
                <a:spcPts val="1200"/>
              </a:spcAft>
              <a:buClr>
                <a:srgbClr val="28608C"/>
              </a:buClr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rgbClr val="002060"/>
              </a:solidFill>
              <a:latin typeface="+mn-lt"/>
              <a:cs typeface="Helvetica"/>
            </a:endParaRPr>
          </a:p>
          <a:p>
            <a:pPr marL="342900" indent="-342900" algn="just">
              <a:lnSpc>
                <a:spcPct val="150000"/>
              </a:lnSpc>
              <a:spcAft>
                <a:spcPts val="1200"/>
              </a:spcAft>
              <a:buClr>
                <a:srgbClr val="28608C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2060"/>
                </a:solidFill>
                <a:latin typeface="+mn-lt"/>
                <a:cs typeface="Helvetica"/>
              </a:rPr>
              <a:t>Scope includes </a:t>
            </a:r>
            <a:r>
              <a:rPr lang="en-US" sz="2000" b="1" dirty="0">
                <a:solidFill>
                  <a:srgbClr val="F6A82F"/>
                </a:solidFill>
                <a:latin typeface="+mn-lt"/>
                <a:cs typeface="Helvetica"/>
              </a:rPr>
              <a:t>“top-level domain name registries and domain name system service providers” </a:t>
            </a:r>
          </a:p>
          <a:p>
            <a:pPr marL="342900" indent="-342900" algn="just">
              <a:lnSpc>
                <a:spcPct val="150000"/>
              </a:lnSpc>
              <a:spcAft>
                <a:spcPts val="1200"/>
              </a:spcAft>
              <a:buClr>
                <a:srgbClr val="28608C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accent2"/>
                </a:solidFill>
                <a:latin typeface="+mn-lt"/>
              </a:rPr>
              <a:t>They are under the </a:t>
            </a:r>
            <a:r>
              <a:rPr lang="en-US" sz="2000" b="1" dirty="0">
                <a:solidFill>
                  <a:srgbClr val="F6A82F"/>
                </a:solidFill>
                <a:latin typeface="+mn-lt"/>
              </a:rPr>
              <a:t>jurisdiction</a:t>
            </a:r>
            <a:r>
              <a:rPr lang="en-US" sz="2000" dirty="0">
                <a:solidFill>
                  <a:schemeClr val="accent2"/>
                </a:solidFill>
                <a:latin typeface="+mn-lt"/>
              </a:rPr>
              <a:t> of the Member State where they have their EU establishment. If they are not established in the EU but offer services in the Union, they should designate a </a:t>
            </a:r>
            <a:r>
              <a:rPr lang="en-US" sz="2000" b="1" dirty="0">
                <a:solidFill>
                  <a:srgbClr val="F6A82F"/>
                </a:solidFill>
                <a:latin typeface="+mn-lt"/>
              </a:rPr>
              <a:t>representative</a:t>
            </a:r>
            <a:r>
              <a:rPr lang="en-US" sz="2000" dirty="0">
                <a:solidFill>
                  <a:schemeClr val="accent2"/>
                </a:solidFill>
                <a:latin typeface="+mn-lt"/>
              </a:rPr>
              <a:t>.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  <a:latin typeface="+mn-lt"/>
              </a:rPr>
              <a:t>The Commission must specify the cybersecurity risk management measures and reporting obligations for DNS providers and TLD registries via </a:t>
            </a:r>
            <a:r>
              <a:rPr lang="en-US" sz="2000" b="1" dirty="0">
                <a:solidFill>
                  <a:srgbClr val="F6A82F"/>
                </a:solidFill>
                <a:latin typeface="+mn-lt"/>
              </a:rPr>
              <a:t>implementing acts </a:t>
            </a:r>
            <a:r>
              <a:rPr lang="en-US" sz="2000" dirty="0">
                <a:solidFill>
                  <a:schemeClr val="accent2"/>
                </a:solidFill>
                <a:latin typeface="+mn-lt"/>
              </a:rPr>
              <a:t> by October 2024.</a:t>
            </a:r>
          </a:p>
          <a:p>
            <a:pPr>
              <a:lnSpc>
                <a:spcPct val="150000"/>
              </a:lnSpc>
              <a:buClr>
                <a:schemeClr val="accent2"/>
              </a:buClr>
            </a:pPr>
            <a:endParaRPr lang="en-US" sz="1600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38"/>
          <p:cNvSpPr txBox="1">
            <a:spLocks noGrp="1"/>
          </p:cNvSpPr>
          <p:nvPr>
            <p:ph type="title"/>
          </p:nvPr>
        </p:nvSpPr>
        <p:spPr>
          <a:xfrm>
            <a:off x="374904" y="46179"/>
            <a:ext cx="8013000" cy="4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lvl="0">
              <a:buSzPts val="2520"/>
            </a:pPr>
            <a:r>
              <a:rPr lang="en-US" sz="2520" dirty="0"/>
              <a:t>Provisions related to registration data</a:t>
            </a:r>
            <a:endParaRPr sz="2520" dirty="0"/>
          </a:p>
        </p:txBody>
      </p:sp>
      <p:sp>
        <p:nvSpPr>
          <p:cNvPr id="744" name="Google Shape;744;p38"/>
          <p:cNvSpPr txBox="1"/>
          <p:nvPr/>
        </p:nvSpPr>
        <p:spPr>
          <a:xfrm>
            <a:off x="523200" y="836100"/>
            <a:ext cx="8475026" cy="5170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50000"/>
              </a:lnSpc>
              <a:buClr>
                <a:schemeClr val="accent2"/>
              </a:buClr>
            </a:pPr>
            <a:r>
              <a:rPr lang="en-GB" sz="1800" b="0" i="0" u="none" strike="noStrike" dirty="0">
                <a:solidFill>
                  <a:srgbClr val="002060"/>
                </a:solidFill>
                <a:effectLst/>
                <a:latin typeface="+mn-lt"/>
              </a:rPr>
              <a:t>EU MS’ laws implementing NIS2 shall require registries and registrars to: 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sz="1800" b="0" i="0" u="none" strike="noStrike" dirty="0">
                <a:solidFill>
                  <a:schemeClr val="accent4"/>
                </a:solidFill>
                <a:effectLst/>
                <a:latin typeface="+mn-lt"/>
              </a:rPr>
              <a:t>collect</a:t>
            </a:r>
            <a:r>
              <a:rPr lang="en-GB" sz="1800" b="0" i="0" u="none" strike="noStrike" dirty="0">
                <a:solidFill>
                  <a:srgbClr val="002060"/>
                </a:solidFill>
                <a:effectLst/>
                <a:latin typeface="+mn-lt"/>
              </a:rPr>
              <a:t> and </a:t>
            </a:r>
            <a:r>
              <a:rPr lang="en-GB" sz="1800" b="0" i="0" u="none" strike="noStrike" dirty="0">
                <a:solidFill>
                  <a:schemeClr val="accent4"/>
                </a:solidFill>
                <a:effectLst/>
                <a:latin typeface="+mn-lt"/>
              </a:rPr>
              <a:t>maintain accurate and complete </a:t>
            </a:r>
            <a:r>
              <a:rPr lang="en-GB" sz="1800" b="0" i="0" u="none" strike="noStrike" dirty="0">
                <a:solidFill>
                  <a:srgbClr val="002060"/>
                </a:solidFill>
                <a:effectLst/>
                <a:latin typeface="+mn-lt"/>
              </a:rPr>
              <a:t>domain name registration data in a dedicated database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  <a:latin typeface="+mn-lt"/>
              </a:rPr>
              <a:t>have policies and procedures, </a:t>
            </a:r>
            <a:r>
              <a:rPr lang="en-GB" sz="1800" dirty="0">
                <a:solidFill>
                  <a:schemeClr val="accent4"/>
                </a:solidFill>
                <a:latin typeface="+mn-lt"/>
              </a:rPr>
              <a:t>including verification procedures</a:t>
            </a:r>
            <a:r>
              <a:rPr lang="en-GB" sz="1800" dirty="0">
                <a:solidFill>
                  <a:srgbClr val="002060"/>
                </a:solidFill>
                <a:latin typeface="+mn-lt"/>
              </a:rPr>
              <a:t>, in place to ensure accurate and complete information 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  <a:latin typeface="+mn-lt"/>
              </a:rPr>
              <a:t>make </a:t>
            </a:r>
            <a:r>
              <a:rPr lang="en-GB" sz="1800" dirty="0">
                <a:solidFill>
                  <a:schemeClr val="accent4"/>
                </a:solidFill>
                <a:latin typeface="+mn-lt"/>
              </a:rPr>
              <a:t>publicly available </a:t>
            </a:r>
            <a:r>
              <a:rPr lang="en-GB" sz="1800" dirty="0">
                <a:solidFill>
                  <a:srgbClr val="002060"/>
                </a:solidFill>
                <a:latin typeface="+mn-lt"/>
              </a:rPr>
              <a:t>the domain name registration data which </a:t>
            </a:r>
            <a:r>
              <a:rPr lang="en-GB" sz="1800" dirty="0">
                <a:solidFill>
                  <a:schemeClr val="accent4"/>
                </a:solidFill>
                <a:latin typeface="+mn-lt"/>
              </a:rPr>
              <a:t>are not personal data</a:t>
            </a:r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accent4"/>
                </a:solidFill>
                <a:latin typeface="+mn-lt"/>
              </a:rPr>
              <a:t>provide access </a:t>
            </a:r>
            <a:r>
              <a:rPr lang="en-GB" sz="1800" dirty="0">
                <a:solidFill>
                  <a:srgbClr val="002060"/>
                </a:solidFill>
                <a:latin typeface="+mn-lt"/>
              </a:rPr>
              <a:t>to specific domain name registration data </a:t>
            </a:r>
            <a:r>
              <a:rPr lang="en-GB" sz="1800" dirty="0">
                <a:solidFill>
                  <a:schemeClr val="accent4"/>
                </a:solidFill>
                <a:latin typeface="+mn-lt"/>
              </a:rPr>
              <a:t>upon lawful and duly substantiated requests</a:t>
            </a:r>
            <a:r>
              <a:rPr lang="en-GB" sz="1800" dirty="0">
                <a:solidFill>
                  <a:srgbClr val="002060"/>
                </a:solidFill>
                <a:latin typeface="+mn-lt"/>
              </a:rPr>
              <a:t> by </a:t>
            </a:r>
            <a:r>
              <a:rPr lang="en-GB" sz="1800" dirty="0">
                <a:solidFill>
                  <a:schemeClr val="accent4"/>
                </a:solidFill>
                <a:latin typeface="+mn-lt"/>
              </a:rPr>
              <a:t>legitimate access seekers</a:t>
            </a:r>
            <a:r>
              <a:rPr lang="en-GB" sz="1800" dirty="0">
                <a:solidFill>
                  <a:srgbClr val="002060"/>
                </a:solidFill>
                <a:latin typeface="+mn-lt"/>
              </a:rPr>
              <a:t>, reply without undue delay and in any event within 72 hours of receipt of any requests for access</a:t>
            </a:r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  <a:latin typeface="+mn-lt"/>
              </a:rPr>
              <a:t>to cooperate with each other to avoid duplication of collecting domain name registration data</a:t>
            </a:r>
            <a:endParaRPr lang="en-US" sz="1800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4723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43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800"/>
              <a:buFont typeface="Arial"/>
              <a:buNone/>
            </a:pPr>
            <a:r>
              <a:rPr lang="en-US"/>
              <a:t>Engage with ICANN</a:t>
            </a:r>
            <a:endParaRPr/>
          </a:p>
        </p:txBody>
      </p:sp>
      <p:sp>
        <p:nvSpPr>
          <p:cNvPr id="778" name="Google Shape;778;p43"/>
          <p:cNvSpPr/>
          <p:nvPr/>
        </p:nvSpPr>
        <p:spPr>
          <a:xfrm>
            <a:off x="2313656" y="685224"/>
            <a:ext cx="6830343" cy="18649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43"/>
          <p:cNvSpPr txBox="1"/>
          <p:nvPr/>
        </p:nvSpPr>
        <p:spPr>
          <a:xfrm>
            <a:off x="2543489" y="1552703"/>
            <a:ext cx="6600600" cy="3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Visit us at </a:t>
            </a:r>
            <a:r>
              <a:rPr lang="en-US" b="1">
                <a:solidFill>
                  <a:schemeClr val="lt1"/>
                </a:solidFill>
              </a:rPr>
              <a:t>https://www.icann.org/resources/pages/ssad-odp-2021-04-29-en</a:t>
            </a:r>
            <a:endParaRPr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43"/>
          <p:cNvSpPr txBox="1"/>
          <p:nvPr/>
        </p:nvSpPr>
        <p:spPr>
          <a:xfrm>
            <a:off x="2543489" y="1049144"/>
            <a:ext cx="5230690" cy="325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 and Questions</a:t>
            </a:r>
            <a:endParaRPr/>
          </a:p>
        </p:txBody>
      </p:sp>
      <p:sp>
        <p:nvSpPr>
          <p:cNvPr id="781" name="Google Shape;781;p43"/>
          <p:cNvSpPr txBox="1"/>
          <p:nvPr/>
        </p:nvSpPr>
        <p:spPr>
          <a:xfrm>
            <a:off x="2543500" y="1850497"/>
            <a:ext cx="5973300" cy="7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Email: </a:t>
            </a:r>
            <a:r>
              <a:rPr lang="en-US" b="1">
                <a:solidFill>
                  <a:schemeClr val="lt1"/>
                </a:solidFill>
              </a:rPr>
              <a:t>ODP-SSAD@icann.org</a:t>
            </a:r>
            <a:endParaRPr sz="800" b="1"/>
          </a:p>
        </p:txBody>
      </p:sp>
      <p:grpSp>
        <p:nvGrpSpPr>
          <p:cNvPr id="782" name="Google Shape;782;p43"/>
          <p:cNvGrpSpPr/>
          <p:nvPr/>
        </p:nvGrpSpPr>
        <p:grpSpPr>
          <a:xfrm>
            <a:off x="2543494" y="2717688"/>
            <a:ext cx="3730454" cy="3430937"/>
            <a:chOff x="2543494" y="2717688"/>
            <a:chExt cx="3730454" cy="3430937"/>
          </a:xfrm>
        </p:grpSpPr>
        <p:grpSp>
          <p:nvGrpSpPr>
            <p:cNvPr id="783" name="Google Shape;783;p43"/>
            <p:cNvGrpSpPr/>
            <p:nvPr/>
          </p:nvGrpSpPr>
          <p:grpSpPr>
            <a:xfrm>
              <a:off x="2543494" y="3232448"/>
              <a:ext cx="3730454" cy="361400"/>
              <a:chOff x="2543494" y="3918945"/>
              <a:chExt cx="3730454" cy="361400"/>
            </a:xfrm>
          </p:grpSpPr>
          <p:pic>
            <p:nvPicPr>
              <p:cNvPr id="784" name="Google Shape;784;p43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2543494" y="3918945"/>
                <a:ext cx="361400" cy="3614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85" name="Google Shape;785;p43"/>
              <p:cNvSpPr txBox="1"/>
              <p:nvPr/>
            </p:nvSpPr>
            <p:spPr>
              <a:xfrm>
                <a:off x="3010848" y="3934226"/>
                <a:ext cx="3263100" cy="33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b="0" i="0" u="sng" strike="noStrike" cap="none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facebook.com/icannorg </a:t>
                </a:r>
                <a:endParaRPr sz="1400" b="0" i="0" u="none" strike="noStrike" cap="none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86" name="Google Shape;786;p43"/>
            <p:cNvGrpSpPr/>
            <p:nvPr/>
          </p:nvGrpSpPr>
          <p:grpSpPr>
            <a:xfrm>
              <a:off x="2543500" y="2717688"/>
              <a:ext cx="2809450" cy="366163"/>
              <a:chOff x="2543500" y="3162900"/>
              <a:chExt cx="2809450" cy="366163"/>
            </a:xfrm>
          </p:grpSpPr>
          <p:sp>
            <p:nvSpPr>
              <p:cNvPr id="787" name="Google Shape;787;p43"/>
              <p:cNvSpPr txBox="1"/>
              <p:nvPr/>
            </p:nvSpPr>
            <p:spPr>
              <a:xfrm>
                <a:off x="3010850" y="3189463"/>
                <a:ext cx="2342100" cy="33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b="0" i="0" u="sng" strike="noStrike" cap="none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@icann</a:t>
                </a:r>
                <a:endParaRPr sz="1400" b="0" i="0" u="none" strike="noStrike" cap="none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788" name="Google Shape;788;p4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2543500" y="3162900"/>
                <a:ext cx="361400" cy="361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89" name="Google Shape;789;p43"/>
            <p:cNvGrpSpPr/>
            <p:nvPr/>
          </p:nvGrpSpPr>
          <p:grpSpPr>
            <a:xfrm>
              <a:off x="2543494" y="5277192"/>
              <a:ext cx="2581156" cy="361436"/>
              <a:chOff x="5721352" y="4667590"/>
              <a:chExt cx="2581156" cy="361436"/>
            </a:xfrm>
          </p:grpSpPr>
          <p:sp>
            <p:nvSpPr>
              <p:cNvPr id="790" name="Google Shape;790;p43"/>
              <p:cNvSpPr txBox="1"/>
              <p:nvPr/>
            </p:nvSpPr>
            <p:spPr>
              <a:xfrm>
                <a:off x="6183608" y="4678989"/>
                <a:ext cx="2118900" cy="33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b="0" i="0" u="sng" strike="noStrike" cap="none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7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soundcloud/icann</a:t>
                </a:r>
                <a:endParaRPr sz="1400" b="0" i="0" u="none" strike="noStrike" cap="none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791" name="Google Shape;791;p4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5721352" y="4667590"/>
                <a:ext cx="361400" cy="36143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92" name="Google Shape;792;p43"/>
            <p:cNvGrpSpPr/>
            <p:nvPr/>
          </p:nvGrpSpPr>
          <p:grpSpPr>
            <a:xfrm>
              <a:off x="2543494" y="5787225"/>
              <a:ext cx="3411564" cy="361400"/>
              <a:chOff x="5721344" y="5407800"/>
              <a:chExt cx="3411564" cy="361400"/>
            </a:xfrm>
          </p:grpSpPr>
          <p:sp>
            <p:nvSpPr>
              <p:cNvPr id="793" name="Google Shape;793;p43"/>
              <p:cNvSpPr txBox="1"/>
              <p:nvPr/>
            </p:nvSpPr>
            <p:spPr>
              <a:xfrm>
                <a:off x="6183608" y="5422423"/>
                <a:ext cx="2949300" cy="33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b="0" i="0" u="sng" strike="noStrike" cap="none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9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instagram.com/icannorg</a:t>
                </a:r>
                <a:endParaRPr sz="1400" b="0" i="0" u="none" strike="noStrike" cap="none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794" name="Google Shape;794;p43"/>
              <p:cNvPicPr preferRelativeResize="0"/>
              <p:nvPr/>
            </p:nvPicPr>
            <p:blipFill>
              <a:blip r:embed="rId10">
                <a:alphaModFix/>
              </a:blip>
              <a:stretch>
                <a:fillRect/>
              </a:stretch>
            </p:blipFill>
            <p:spPr>
              <a:xfrm>
                <a:off x="5721344" y="5407800"/>
                <a:ext cx="361400" cy="361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95" name="Google Shape;795;p43"/>
            <p:cNvGrpSpPr/>
            <p:nvPr/>
          </p:nvGrpSpPr>
          <p:grpSpPr>
            <a:xfrm>
              <a:off x="2543494" y="4762437"/>
              <a:ext cx="3631451" cy="366157"/>
              <a:chOff x="5721357" y="3162906"/>
              <a:chExt cx="3631451" cy="366157"/>
            </a:xfrm>
          </p:grpSpPr>
          <p:sp>
            <p:nvSpPr>
              <p:cNvPr id="796" name="Google Shape;796;p43"/>
              <p:cNvSpPr txBox="1"/>
              <p:nvPr/>
            </p:nvSpPr>
            <p:spPr>
              <a:xfrm>
                <a:off x="6183608" y="3189463"/>
                <a:ext cx="3169200" cy="33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b="0" i="0" u="sng" strike="noStrike" cap="none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11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linkedin/company/icann</a:t>
                </a:r>
                <a:endParaRPr sz="1400" b="0" i="0" u="none" strike="noStrike" cap="none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797" name="Google Shape;797;p43"/>
              <p:cNvPicPr preferRelativeResize="0"/>
              <p:nvPr/>
            </p:nvPicPr>
            <p:blipFill>
              <a:blip r:embed="rId12">
                <a:alphaModFix/>
              </a:blip>
              <a:stretch>
                <a:fillRect/>
              </a:stretch>
            </p:blipFill>
            <p:spPr>
              <a:xfrm>
                <a:off x="5721357" y="3162906"/>
                <a:ext cx="361400" cy="361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98" name="Google Shape;798;p43"/>
            <p:cNvGrpSpPr/>
            <p:nvPr/>
          </p:nvGrpSpPr>
          <p:grpSpPr>
            <a:xfrm>
              <a:off x="2543494" y="4252439"/>
              <a:ext cx="3416655" cy="361400"/>
              <a:chOff x="2543494" y="5407800"/>
              <a:chExt cx="3416655" cy="361400"/>
            </a:xfrm>
          </p:grpSpPr>
          <p:sp>
            <p:nvSpPr>
              <p:cNvPr id="799" name="Google Shape;799;p43"/>
              <p:cNvSpPr txBox="1"/>
              <p:nvPr/>
            </p:nvSpPr>
            <p:spPr>
              <a:xfrm>
                <a:off x="3010849" y="5422423"/>
                <a:ext cx="2949300" cy="33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b="0" i="0" u="sng" strike="noStrike" cap="none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1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flickr.com/icann</a:t>
                </a:r>
                <a:endParaRPr sz="1400" b="0" i="0" u="none" strike="noStrike" cap="none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800" name="Google Shape;800;p43"/>
              <p:cNvPicPr preferRelativeResize="0"/>
              <p:nvPr/>
            </p:nvPicPr>
            <p:blipFill>
              <a:blip r:embed="rId14">
                <a:alphaModFix/>
              </a:blip>
              <a:stretch>
                <a:fillRect/>
              </a:stretch>
            </p:blipFill>
            <p:spPr>
              <a:xfrm>
                <a:off x="2543494" y="5407800"/>
                <a:ext cx="361400" cy="361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01" name="Google Shape;801;p43"/>
            <p:cNvGrpSpPr/>
            <p:nvPr/>
          </p:nvGrpSpPr>
          <p:grpSpPr>
            <a:xfrm>
              <a:off x="2543494" y="3742446"/>
              <a:ext cx="3087856" cy="361395"/>
              <a:chOff x="2543494" y="4667615"/>
              <a:chExt cx="3087856" cy="361395"/>
            </a:xfrm>
          </p:grpSpPr>
          <p:sp>
            <p:nvSpPr>
              <p:cNvPr id="802" name="Google Shape;802;p43"/>
              <p:cNvSpPr txBox="1"/>
              <p:nvPr/>
            </p:nvSpPr>
            <p:spPr>
              <a:xfrm>
                <a:off x="3010850" y="4672475"/>
                <a:ext cx="2620500" cy="33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b="0" i="0" u="sng" strike="noStrike" cap="none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1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youtube.com/icannnews</a:t>
                </a:r>
                <a:endParaRPr sz="1400" b="0" i="0" u="none" strike="noStrike" cap="none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803" name="Google Shape;803;p43"/>
              <p:cNvPicPr preferRelativeResize="0"/>
              <p:nvPr/>
            </p:nvPicPr>
            <p:blipFill>
              <a:blip r:embed="rId16">
                <a:alphaModFix/>
              </a:blip>
              <a:stretch>
                <a:fillRect/>
              </a:stretch>
            </p:blipFill>
            <p:spPr>
              <a:xfrm>
                <a:off x="2543494" y="4667615"/>
                <a:ext cx="361400" cy="36139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ICANNPPT_Arial_4x3_June 2017_potx">
  <a:themeElements>
    <a:clrScheme name="ICANN PPT Colors">
      <a:dk1>
        <a:srgbClr val="0A1F24"/>
      </a:dk1>
      <a:lt1>
        <a:srgbClr val="FFFFFF"/>
      </a:lt1>
      <a:dk2>
        <a:srgbClr val="1A87C9"/>
      </a:dk2>
      <a:lt2>
        <a:srgbClr val="EEECE1"/>
      </a:lt2>
      <a:accent1>
        <a:srgbClr val="1A87C9"/>
      </a:accent1>
      <a:accent2>
        <a:srgbClr val="0D436C"/>
      </a:accent2>
      <a:accent3>
        <a:srgbClr val="1B6F74"/>
      </a:accent3>
      <a:accent4>
        <a:srgbClr val="EA903A"/>
      </a:accent4>
      <a:accent5>
        <a:srgbClr val="DB6033"/>
      </a:accent5>
      <a:accent6>
        <a:srgbClr val="1768B1"/>
      </a:accent6>
      <a:hlink>
        <a:srgbClr val="1D98D3"/>
      </a:hlink>
      <a:folHlink>
        <a:srgbClr val="427B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8748</TotalTime>
  <Words>323</Words>
  <Application>Microsoft Macintosh PowerPoint</Application>
  <PresentationFormat>On-screen Show (4:3)</PresentationFormat>
  <Paragraphs>31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Noto Sans Symbols</vt:lpstr>
      <vt:lpstr>ICANNPPT_Arial_4x3_June 2017_potx</vt:lpstr>
      <vt:lpstr>NIS 2 implementation</vt:lpstr>
      <vt:lpstr>NIS2 at a glance  </vt:lpstr>
      <vt:lpstr>DNS operators are essential entities under NIS2</vt:lpstr>
      <vt:lpstr>Provisions related to registration data</vt:lpstr>
      <vt:lpstr>Engage with ICANN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NIS 2 updates  Second Additional Protocol to the Convention on Cybercrime</dc:title>
  <dc:creator>Sue</dc:creator>
  <cp:lastModifiedBy>Terri Agnew</cp:lastModifiedBy>
  <cp:revision>18</cp:revision>
  <dcterms:modified xsi:type="dcterms:W3CDTF">2023-03-22T18:50:11Z</dcterms:modified>
</cp:coreProperties>
</file>